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7" r:id="rId1"/>
  </p:sldMasterIdLst>
  <p:notesMasterIdLst>
    <p:notesMasterId r:id="rId22"/>
  </p:notesMasterIdLst>
  <p:sldIdLst>
    <p:sldId id="256" r:id="rId2"/>
    <p:sldId id="300" r:id="rId3"/>
    <p:sldId id="257" r:id="rId4"/>
    <p:sldId id="279" r:id="rId5"/>
    <p:sldId id="277" r:id="rId6"/>
    <p:sldId id="280" r:id="rId7"/>
    <p:sldId id="281" r:id="rId8"/>
    <p:sldId id="276" r:id="rId9"/>
    <p:sldId id="259" r:id="rId10"/>
    <p:sldId id="293" r:id="rId11"/>
    <p:sldId id="294" r:id="rId12"/>
    <p:sldId id="295" r:id="rId13"/>
    <p:sldId id="296" r:id="rId14"/>
    <p:sldId id="306" r:id="rId15"/>
    <p:sldId id="297" r:id="rId16"/>
    <p:sldId id="261" r:id="rId17"/>
    <p:sldId id="305" r:id="rId18"/>
    <p:sldId id="307" r:id="rId19"/>
    <p:sldId id="299" r:id="rId20"/>
    <p:sldId id="30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6E1D"/>
    <a:srgbClr val="A07B20"/>
    <a:srgbClr val="4D3F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1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da7b4daa2a169ece" providerId="LiveId" clId="{DE6D4EC3-F098-42CE-B512-6BBF85760511}"/>
    <pc:docChg chg="undo custSel addSld delSld modSld sldOrd">
      <pc:chgData name="" userId="da7b4daa2a169ece" providerId="LiveId" clId="{DE6D4EC3-F098-42CE-B512-6BBF85760511}" dt="2026-03-17T16:37:07.118" v="9264" actId="2696"/>
      <pc:docMkLst>
        <pc:docMk/>
      </pc:docMkLst>
      <pc:sldChg chg="addSp delSp modSp ord">
        <pc:chgData name="" userId="da7b4daa2a169ece" providerId="LiveId" clId="{DE6D4EC3-F098-42CE-B512-6BBF85760511}" dt="2026-03-12T19:31:58.152" v="1412" actId="1076"/>
        <pc:sldMkLst>
          <pc:docMk/>
          <pc:sldMk cId="0" sldId="257"/>
        </pc:sldMkLst>
        <pc:spChg chg="del">
          <ac:chgData name="" userId="da7b4daa2a169ece" providerId="LiveId" clId="{DE6D4EC3-F098-42CE-B512-6BBF85760511}" dt="2026-03-12T17:42:13.640" v="4" actId="478"/>
          <ac:spMkLst>
            <pc:docMk/>
            <pc:sldMk cId="0" sldId="257"/>
            <ac:spMk id="2" creationId="{00000000-0000-0000-0000-000000000000}"/>
          </ac:spMkLst>
        </pc:spChg>
        <pc:spChg chg="add del mod">
          <ac:chgData name="" userId="da7b4daa2a169ece" providerId="LiveId" clId="{DE6D4EC3-F098-42CE-B512-6BBF85760511}" dt="2026-03-12T17:42:18.005" v="5" actId="478"/>
          <ac:spMkLst>
            <pc:docMk/>
            <pc:sldMk cId="0" sldId="257"/>
            <ac:spMk id="8" creationId="{A6A93AA4-4DBF-4EF6-8F89-1ED3285AE21C}"/>
          </ac:spMkLst>
        </pc:spChg>
        <pc:spChg chg="add mod">
          <ac:chgData name="" userId="da7b4daa2a169ece" providerId="LiveId" clId="{DE6D4EC3-F098-42CE-B512-6BBF85760511}" dt="2026-03-12T19:31:58.152" v="1412" actId="1076"/>
          <ac:spMkLst>
            <pc:docMk/>
            <pc:sldMk cId="0" sldId="257"/>
            <ac:spMk id="9" creationId="{FAEE2013-35A0-47F0-89D0-DEA09B24B400}"/>
          </ac:spMkLst>
        </pc:spChg>
        <pc:spChg chg="add del mod">
          <ac:chgData name="" userId="da7b4daa2a169ece" providerId="LiveId" clId="{DE6D4EC3-F098-42CE-B512-6BBF85760511}" dt="2026-03-12T18:39:23.907" v="1201"/>
          <ac:spMkLst>
            <pc:docMk/>
            <pc:sldMk cId="0" sldId="257"/>
            <ac:spMk id="10" creationId="{34E3B212-7528-4C05-826E-612BEAC11BBA}"/>
          </ac:spMkLst>
        </pc:spChg>
        <pc:spChg chg="add mod">
          <ac:chgData name="" userId="da7b4daa2a169ece" providerId="LiveId" clId="{DE6D4EC3-F098-42CE-B512-6BBF85760511}" dt="2026-03-12T18:39:36.866" v="1204" actId="1076"/>
          <ac:spMkLst>
            <pc:docMk/>
            <pc:sldMk cId="0" sldId="257"/>
            <ac:spMk id="11" creationId="{73637FC5-DAE8-4110-BA84-0C4F407681CD}"/>
          </ac:spMkLst>
        </pc:spChg>
        <pc:spChg chg="add del mod">
          <ac:chgData name="" userId="da7b4daa2a169ece" providerId="LiveId" clId="{DE6D4EC3-F098-42CE-B512-6BBF85760511}" dt="2026-03-12T18:34:27.900" v="737"/>
          <ac:spMkLst>
            <pc:docMk/>
            <pc:sldMk cId="0" sldId="257"/>
            <ac:spMk id="12" creationId="{87BF92E2-B690-408F-8611-7273DA230BE7}"/>
          </ac:spMkLst>
        </pc:spChg>
        <pc:spChg chg="add del">
          <ac:chgData name="" userId="da7b4daa2a169ece" providerId="LiveId" clId="{DE6D4EC3-F098-42CE-B512-6BBF85760511}" dt="2026-03-12T17:59:22.045" v="209"/>
          <ac:spMkLst>
            <pc:docMk/>
            <pc:sldMk cId="0" sldId="257"/>
            <ac:spMk id="13" creationId="{4B9DEB5F-2913-46A5-A657-C5F1F041D1E8}"/>
          </ac:spMkLst>
        </pc:spChg>
        <pc:spChg chg="add mod">
          <ac:chgData name="" userId="da7b4daa2a169ece" providerId="LiveId" clId="{DE6D4EC3-F098-42CE-B512-6BBF85760511}" dt="2026-03-12T18:39:54.019" v="1208" actId="1076"/>
          <ac:spMkLst>
            <pc:docMk/>
            <pc:sldMk cId="0" sldId="257"/>
            <ac:spMk id="14" creationId="{FE59BE3E-9D9F-44EF-8B6A-D41FB9034397}"/>
          </ac:spMkLst>
        </pc:spChg>
        <pc:spChg chg="add mod">
          <ac:chgData name="" userId="da7b4daa2a169ece" providerId="LiveId" clId="{DE6D4EC3-F098-42CE-B512-6BBF85760511}" dt="2026-03-12T18:40:20.790" v="1212" actId="20577"/>
          <ac:spMkLst>
            <pc:docMk/>
            <pc:sldMk cId="0" sldId="257"/>
            <ac:spMk id="15" creationId="{9572B6D8-C087-400D-950F-71C8E5A87C24}"/>
          </ac:spMkLst>
        </pc:spChg>
        <pc:picChg chg="del">
          <ac:chgData name="" userId="da7b4daa2a169ece" providerId="LiveId" clId="{DE6D4EC3-F098-42CE-B512-6BBF85760511}" dt="2026-03-12T17:42:13.640" v="4" actId="478"/>
          <ac:picMkLst>
            <pc:docMk/>
            <pc:sldMk cId="0" sldId="257"/>
            <ac:picMk id="3" creationId="{C7903586-6389-4291-B622-9B2492027AD2}"/>
          </ac:picMkLst>
        </pc:picChg>
        <pc:picChg chg="del">
          <ac:chgData name="" userId="da7b4daa2a169ece" providerId="LiveId" clId="{DE6D4EC3-F098-42CE-B512-6BBF85760511}" dt="2026-03-12T17:42:13.640" v="4" actId="478"/>
          <ac:picMkLst>
            <pc:docMk/>
            <pc:sldMk cId="0" sldId="257"/>
            <ac:picMk id="4" creationId="{EEB6B2E4-955F-43E5-A5C9-E8AEC3324836}"/>
          </ac:picMkLst>
        </pc:picChg>
        <pc:picChg chg="del">
          <ac:chgData name="" userId="da7b4daa2a169ece" providerId="LiveId" clId="{DE6D4EC3-F098-42CE-B512-6BBF85760511}" dt="2026-03-12T17:42:13.640" v="4" actId="478"/>
          <ac:picMkLst>
            <pc:docMk/>
            <pc:sldMk cId="0" sldId="257"/>
            <ac:picMk id="5" creationId="{D66605EB-0016-4B98-8AF7-252384A55D77}"/>
          </ac:picMkLst>
        </pc:picChg>
        <pc:picChg chg="del">
          <ac:chgData name="" userId="da7b4daa2a169ece" providerId="LiveId" clId="{DE6D4EC3-F098-42CE-B512-6BBF85760511}" dt="2026-03-12T17:42:13.640" v="4" actId="478"/>
          <ac:picMkLst>
            <pc:docMk/>
            <pc:sldMk cId="0" sldId="257"/>
            <ac:picMk id="6" creationId="{9B687FBC-AA4B-4068-B04D-BFB49C0646FB}"/>
          </ac:picMkLst>
        </pc:picChg>
      </pc:sldChg>
      <pc:sldChg chg="addSp delSp modSp ord">
        <pc:chgData name="" userId="da7b4daa2a169ece" providerId="LiveId" clId="{DE6D4EC3-F098-42CE-B512-6BBF85760511}" dt="2026-03-14T11:03:05.214" v="3023" actId="1076"/>
        <pc:sldMkLst>
          <pc:docMk/>
          <pc:sldMk cId="0" sldId="259"/>
        </pc:sldMkLst>
        <pc:spChg chg="del">
          <ac:chgData name="" userId="da7b4daa2a169ece" providerId="LiveId" clId="{DE6D4EC3-F098-42CE-B512-6BBF85760511}" dt="2026-03-12T19:33:23.192" v="1422" actId="478"/>
          <ac:spMkLst>
            <pc:docMk/>
            <pc:sldMk cId="0" sldId="259"/>
            <ac:spMk id="2" creationId="{00000000-0000-0000-0000-000000000000}"/>
          </ac:spMkLst>
        </pc:spChg>
        <pc:spChg chg="add mod">
          <ac:chgData name="" userId="da7b4daa2a169ece" providerId="LiveId" clId="{DE6D4EC3-F098-42CE-B512-6BBF85760511}" dt="2026-03-14T10:57:54.119" v="2588" actId="20577"/>
          <ac:spMkLst>
            <pc:docMk/>
            <pc:sldMk cId="0" sldId="259"/>
            <ac:spMk id="2" creationId="{6A009843-A8BB-4275-8A14-E357FFAD5298}"/>
          </ac:spMkLst>
        </pc:spChg>
        <pc:spChg chg="add mod">
          <ac:chgData name="" userId="da7b4daa2a169ece" providerId="LiveId" clId="{DE6D4EC3-F098-42CE-B512-6BBF85760511}" dt="2026-03-14T11:03:05.214" v="3023" actId="1076"/>
          <ac:spMkLst>
            <pc:docMk/>
            <pc:sldMk cId="0" sldId="259"/>
            <ac:spMk id="3" creationId="{A0885D7D-05D3-4B33-B1D8-CDEF8E423CF8}"/>
          </ac:spMkLst>
        </pc:spChg>
        <pc:spChg chg="add mod">
          <ac:chgData name="" userId="da7b4daa2a169ece" providerId="LiveId" clId="{DE6D4EC3-F098-42CE-B512-6BBF85760511}" dt="2026-03-14T11:03:01.082" v="3022" actId="1076"/>
          <ac:spMkLst>
            <pc:docMk/>
            <pc:sldMk cId="0" sldId="259"/>
            <ac:spMk id="4" creationId="{01AE081A-F05E-4439-86C1-3FFA210468CF}"/>
          </ac:spMkLst>
        </pc:spChg>
        <pc:spChg chg="del">
          <ac:chgData name="" userId="da7b4daa2a169ece" providerId="LiveId" clId="{DE6D4EC3-F098-42CE-B512-6BBF85760511}" dt="2026-03-12T19:33:23.192" v="1422" actId="478"/>
          <ac:spMkLst>
            <pc:docMk/>
            <pc:sldMk cId="0" sldId="259"/>
            <ac:spMk id="4" creationId="{A0AB2533-4EE9-4EC4-9468-13841BE5C123}"/>
          </ac:spMkLst>
        </pc:spChg>
        <pc:spChg chg="add del mod">
          <ac:chgData name="" userId="da7b4daa2a169ece" providerId="LiveId" clId="{DE6D4EC3-F098-42CE-B512-6BBF85760511}" dt="2026-03-12T19:33:26.527" v="1423" actId="478"/>
          <ac:spMkLst>
            <pc:docMk/>
            <pc:sldMk cId="0" sldId="259"/>
            <ac:spMk id="5" creationId="{3042AF52-37CC-4ACD-AE65-BBB73AE686B3}"/>
          </ac:spMkLst>
        </pc:spChg>
        <pc:spChg chg="del">
          <ac:chgData name="" userId="da7b4daa2a169ece" providerId="LiveId" clId="{DE6D4EC3-F098-42CE-B512-6BBF85760511}" dt="2026-03-12T19:33:26.527" v="1423" actId="478"/>
          <ac:spMkLst>
            <pc:docMk/>
            <pc:sldMk cId="0" sldId="259"/>
            <ac:spMk id="9" creationId="{5D42111A-E193-438C-A8F5-EE65A33E0F9F}"/>
          </ac:spMkLst>
        </pc:spChg>
        <pc:picChg chg="del">
          <ac:chgData name="" userId="da7b4daa2a169ece" providerId="LiveId" clId="{DE6D4EC3-F098-42CE-B512-6BBF85760511}" dt="2026-03-12T19:33:23.192" v="1422" actId="478"/>
          <ac:picMkLst>
            <pc:docMk/>
            <pc:sldMk cId="0" sldId="259"/>
            <ac:picMk id="8" creationId="{80AD70B2-CD36-472F-ACC7-0D3E4F29A73E}"/>
          </ac:picMkLst>
        </pc:picChg>
      </pc:sldChg>
      <pc:sldChg chg="addSp delSp modSp ord">
        <pc:chgData name="" userId="da7b4daa2a169ece" providerId="LiveId" clId="{DE6D4EC3-F098-42CE-B512-6BBF85760511}" dt="2026-03-16T19:41:25.223" v="6965" actId="1076"/>
        <pc:sldMkLst>
          <pc:docMk/>
          <pc:sldMk cId="0" sldId="261"/>
        </pc:sldMkLst>
        <pc:spChg chg="del">
          <ac:chgData name="" userId="da7b4daa2a169ece" providerId="LiveId" clId="{DE6D4EC3-F098-42CE-B512-6BBF85760511}" dt="2026-03-12T19:34:26.077" v="1435" actId="478"/>
          <ac:spMkLst>
            <pc:docMk/>
            <pc:sldMk cId="0" sldId="261"/>
            <ac:spMk id="2" creationId="{00000000-0000-0000-0000-000000000000}"/>
          </ac:spMkLst>
        </pc:spChg>
        <pc:spChg chg="add mod">
          <ac:chgData name="" userId="da7b4daa2a169ece" providerId="LiveId" clId="{DE6D4EC3-F098-42CE-B512-6BBF85760511}" dt="2026-03-16T19:41:25.223" v="6965" actId="1076"/>
          <ac:spMkLst>
            <pc:docMk/>
            <pc:sldMk cId="0" sldId="261"/>
            <ac:spMk id="2" creationId="{32D5B274-3C35-4D22-9DB1-CF462DFC0F19}"/>
          </ac:spMkLst>
        </pc:spChg>
        <pc:spChg chg="add mod">
          <ac:chgData name="" userId="da7b4daa2a169ece" providerId="LiveId" clId="{DE6D4EC3-F098-42CE-B512-6BBF85760511}" dt="2026-03-16T19:37:59.312" v="6784" actId="20577"/>
          <ac:spMkLst>
            <pc:docMk/>
            <pc:sldMk cId="0" sldId="261"/>
            <ac:spMk id="3" creationId="{DCD3BBE2-E2A8-4022-A8CB-326B15317B0A}"/>
          </ac:spMkLst>
        </pc:spChg>
        <pc:spChg chg="del">
          <ac:chgData name="" userId="da7b4daa2a169ece" providerId="LiveId" clId="{DE6D4EC3-F098-42CE-B512-6BBF85760511}" dt="2026-03-12T19:34:26.077" v="1435" actId="478"/>
          <ac:spMkLst>
            <pc:docMk/>
            <pc:sldMk cId="0" sldId="261"/>
            <ac:spMk id="4" creationId="{B472C242-BFBE-4F76-9A51-7F0BEFFACA2C}"/>
          </ac:spMkLst>
        </pc:spChg>
        <pc:spChg chg="add mod">
          <ac:chgData name="" userId="da7b4daa2a169ece" providerId="LiveId" clId="{DE6D4EC3-F098-42CE-B512-6BBF85760511}" dt="2026-03-16T19:40:53.232" v="6961" actId="20577"/>
          <ac:spMkLst>
            <pc:docMk/>
            <pc:sldMk cId="0" sldId="261"/>
            <ac:spMk id="4" creationId="{C26DD2CA-F1DA-4EA4-8A43-B884DF5EE043}"/>
          </ac:spMkLst>
        </pc:spChg>
        <pc:spChg chg="del">
          <ac:chgData name="" userId="da7b4daa2a169ece" providerId="LiveId" clId="{DE6D4EC3-F098-42CE-B512-6BBF85760511}" dt="2026-03-12T19:34:26.077" v="1435" actId="478"/>
          <ac:spMkLst>
            <pc:docMk/>
            <pc:sldMk cId="0" sldId="261"/>
            <ac:spMk id="5" creationId="{1E2629CA-81BC-4729-BCDC-B31E56379CA3}"/>
          </ac:spMkLst>
        </pc:spChg>
        <pc:spChg chg="add del mod">
          <ac:chgData name="" userId="da7b4daa2a169ece" providerId="LiveId" clId="{DE6D4EC3-F098-42CE-B512-6BBF85760511}" dt="2026-03-12T19:34:28.628" v="1436" actId="478"/>
          <ac:spMkLst>
            <pc:docMk/>
            <pc:sldMk cId="0" sldId="261"/>
            <ac:spMk id="6" creationId="{99BDDADF-E7B2-4426-AFB2-25FF7D5D9582}"/>
          </ac:spMkLst>
        </pc:spChg>
        <pc:spChg chg="del">
          <ac:chgData name="" userId="da7b4daa2a169ece" providerId="LiveId" clId="{DE6D4EC3-F098-42CE-B512-6BBF85760511}" dt="2026-03-12T19:34:26.077" v="1435" actId="478"/>
          <ac:spMkLst>
            <pc:docMk/>
            <pc:sldMk cId="0" sldId="261"/>
            <ac:spMk id="8" creationId="{08669851-9830-4073-84F7-5CF72A11B9BD}"/>
          </ac:spMkLst>
        </pc:spChg>
        <pc:spChg chg="del">
          <ac:chgData name="" userId="da7b4daa2a169ece" providerId="LiveId" clId="{DE6D4EC3-F098-42CE-B512-6BBF85760511}" dt="2026-03-12T19:34:26.077" v="1435" actId="478"/>
          <ac:spMkLst>
            <pc:docMk/>
            <pc:sldMk cId="0" sldId="261"/>
            <ac:spMk id="9" creationId="{E3CEA8D8-ABE4-4B6F-A6FA-C9D56B6A81D0}"/>
          </ac:spMkLst>
        </pc:spChg>
        <pc:spChg chg="del">
          <ac:chgData name="" userId="da7b4daa2a169ece" providerId="LiveId" clId="{DE6D4EC3-F098-42CE-B512-6BBF85760511}" dt="2026-03-12T19:34:26.077" v="1435" actId="478"/>
          <ac:spMkLst>
            <pc:docMk/>
            <pc:sldMk cId="0" sldId="261"/>
            <ac:spMk id="10" creationId="{B92440D8-4703-417C-8239-D0E1F0548F04}"/>
          </ac:spMkLst>
        </pc:spChg>
        <pc:spChg chg="del">
          <ac:chgData name="" userId="da7b4daa2a169ece" providerId="LiveId" clId="{DE6D4EC3-F098-42CE-B512-6BBF85760511}" dt="2026-03-12T19:34:26.077" v="1435" actId="478"/>
          <ac:spMkLst>
            <pc:docMk/>
            <pc:sldMk cId="0" sldId="261"/>
            <ac:spMk id="11" creationId="{61567C26-4ADF-4F90-B6C4-6BB0DFA104C8}"/>
          </ac:spMkLst>
        </pc:spChg>
        <pc:spChg chg="del">
          <ac:chgData name="" userId="da7b4daa2a169ece" providerId="LiveId" clId="{DE6D4EC3-F098-42CE-B512-6BBF85760511}" dt="2026-03-12T19:34:26.077" v="1435" actId="478"/>
          <ac:spMkLst>
            <pc:docMk/>
            <pc:sldMk cId="0" sldId="261"/>
            <ac:spMk id="12" creationId="{86DCDB21-A499-4C92-9C6E-0BC89CE41F7C}"/>
          </ac:spMkLst>
        </pc:spChg>
      </pc:sldChg>
      <pc:sldChg chg="addSp delSp modSp ord">
        <pc:chgData name="" userId="da7b4daa2a169ece" providerId="LiveId" clId="{DE6D4EC3-F098-42CE-B512-6BBF85760511}" dt="2026-03-16T18:06:12.332" v="5232" actId="1076"/>
        <pc:sldMkLst>
          <pc:docMk/>
          <pc:sldMk cId="3207544355" sldId="276"/>
        </pc:sldMkLst>
        <pc:spChg chg="add del mod">
          <ac:chgData name="" userId="da7b4daa2a169ece" providerId="LiveId" clId="{DE6D4EC3-F098-42CE-B512-6BBF85760511}" dt="2026-03-16T17:33:35.069" v="3457"/>
          <ac:spMkLst>
            <pc:docMk/>
            <pc:sldMk cId="3207544355" sldId="276"/>
            <ac:spMk id="2" creationId="{8D6A5146-E91F-4B86-B775-CACC3325C95B}"/>
          </ac:spMkLst>
        </pc:spChg>
        <pc:spChg chg="add mod">
          <ac:chgData name="" userId="da7b4daa2a169ece" providerId="LiveId" clId="{DE6D4EC3-F098-42CE-B512-6BBF85760511}" dt="2026-03-16T18:06:12.332" v="5232" actId="1076"/>
          <ac:spMkLst>
            <pc:docMk/>
            <pc:sldMk cId="3207544355" sldId="276"/>
            <ac:spMk id="3" creationId="{05775DE9-5B25-4B71-AC39-94C43E403A73}"/>
          </ac:spMkLst>
        </pc:spChg>
        <pc:spChg chg="del">
          <ac:chgData name="" userId="da7b4daa2a169ece" providerId="LiveId" clId="{DE6D4EC3-F098-42CE-B512-6BBF85760511}" dt="2026-03-12T19:33:09.365" v="1420" actId="478"/>
          <ac:spMkLst>
            <pc:docMk/>
            <pc:sldMk cId="3207544355" sldId="276"/>
            <ac:spMk id="4" creationId="{171C37D3-F097-41C4-98ED-B5D40A5CCB4E}"/>
          </ac:spMkLst>
        </pc:spChg>
        <pc:spChg chg="add mod">
          <ac:chgData name="" userId="da7b4daa2a169ece" providerId="LiveId" clId="{DE6D4EC3-F098-42CE-B512-6BBF85760511}" dt="2026-03-16T18:05:40.687" v="5228" actId="1076"/>
          <ac:spMkLst>
            <pc:docMk/>
            <pc:sldMk cId="3207544355" sldId="276"/>
            <ac:spMk id="4" creationId="{56169B69-3729-4F87-A879-1B6A8EE0D471}"/>
          </ac:spMkLst>
        </pc:spChg>
        <pc:spChg chg="add mod">
          <ac:chgData name="" userId="da7b4daa2a169ece" providerId="LiveId" clId="{DE6D4EC3-F098-42CE-B512-6BBF85760511}" dt="2026-03-16T18:05:45.881" v="5229" actId="1076"/>
          <ac:spMkLst>
            <pc:docMk/>
            <pc:sldMk cId="3207544355" sldId="276"/>
            <ac:spMk id="5" creationId="{F3C01A43-257A-44FB-8846-98DE208B5044}"/>
          </ac:spMkLst>
        </pc:spChg>
        <pc:spChg chg="del">
          <ac:chgData name="" userId="da7b4daa2a169ece" providerId="LiveId" clId="{DE6D4EC3-F098-42CE-B512-6BBF85760511}" dt="2026-03-12T19:33:09.365" v="1420" actId="478"/>
          <ac:spMkLst>
            <pc:docMk/>
            <pc:sldMk cId="3207544355" sldId="276"/>
            <ac:spMk id="5" creationId="{F55DF4A6-5481-47F3-97C5-543A5225677C}"/>
          </ac:spMkLst>
        </pc:spChg>
        <pc:spChg chg="del">
          <ac:chgData name="" userId="da7b4daa2a169ece" providerId="LiveId" clId="{DE6D4EC3-F098-42CE-B512-6BBF85760511}" dt="2026-03-12T19:33:09.365" v="1420" actId="478"/>
          <ac:spMkLst>
            <pc:docMk/>
            <pc:sldMk cId="3207544355" sldId="276"/>
            <ac:spMk id="6" creationId="{0462552C-1C92-4ADC-BC2B-90B16627E24A}"/>
          </ac:spMkLst>
        </pc:spChg>
        <pc:spChg chg="add mod">
          <ac:chgData name="" userId="da7b4daa2a169ece" providerId="LiveId" clId="{DE6D4EC3-F098-42CE-B512-6BBF85760511}" dt="2026-03-16T18:06:00.698" v="5231" actId="20577"/>
          <ac:spMkLst>
            <pc:docMk/>
            <pc:sldMk cId="3207544355" sldId="276"/>
            <ac:spMk id="6" creationId="{5EA2DEC5-F89D-43B9-AA1E-A81E136A4802}"/>
          </ac:spMkLst>
        </pc:spChg>
        <pc:picChg chg="del">
          <ac:chgData name="" userId="da7b4daa2a169ece" providerId="LiveId" clId="{DE6D4EC3-F098-42CE-B512-6BBF85760511}" dt="2026-03-12T19:33:09.365" v="1420" actId="478"/>
          <ac:picMkLst>
            <pc:docMk/>
            <pc:sldMk cId="3207544355" sldId="276"/>
            <ac:picMk id="2" creationId="{9102FC52-361F-46BE-869A-48BBD6CFEDF6}"/>
          </ac:picMkLst>
        </pc:picChg>
        <pc:picChg chg="del">
          <ac:chgData name="" userId="da7b4daa2a169ece" providerId="LiveId" clId="{DE6D4EC3-F098-42CE-B512-6BBF85760511}" dt="2026-03-12T19:33:09.365" v="1420" actId="478"/>
          <ac:picMkLst>
            <pc:docMk/>
            <pc:sldMk cId="3207544355" sldId="276"/>
            <ac:picMk id="3" creationId="{6A134B0E-B38D-45F1-A976-B7370C87581C}"/>
          </ac:picMkLst>
        </pc:picChg>
        <pc:picChg chg="del">
          <ac:chgData name="" userId="da7b4daa2a169ece" providerId="LiveId" clId="{DE6D4EC3-F098-42CE-B512-6BBF85760511}" dt="2026-03-12T19:33:09.365" v="1420" actId="478"/>
          <ac:picMkLst>
            <pc:docMk/>
            <pc:sldMk cId="3207544355" sldId="276"/>
            <ac:picMk id="7" creationId="{251C80C8-5440-420C-9E46-10EEEE4360D5}"/>
          </ac:picMkLst>
        </pc:picChg>
        <pc:picChg chg="del">
          <ac:chgData name="" userId="da7b4daa2a169ece" providerId="LiveId" clId="{DE6D4EC3-F098-42CE-B512-6BBF85760511}" dt="2026-03-12T19:33:09.365" v="1420" actId="478"/>
          <ac:picMkLst>
            <pc:docMk/>
            <pc:sldMk cId="3207544355" sldId="276"/>
            <ac:picMk id="8" creationId="{37FC6D63-61F8-40A0-8716-3843DACB0291}"/>
          </ac:picMkLst>
        </pc:picChg>
      </pc:sldChg>
      <pc:sldChg chg="addSp delSp modSp ord delAnim">
        <pc:chgData name="" userId="da7b4daa2a169ece" providerId="LiveId" clId="{DE6D4EC3-F098-42CE-B512-6BBF85760511}" dt="2026-03-14T10:52:05.548" v="1795" actId="20577"/>
        <pc:sldMkLst>
          <pc:docMk/>
          <pc:sldMk cId="2505545936" sldId="277"/>
        </pc:sldMkLst>
        <pc:spChg chg="del">
          <ac:chgData name="" userId="da7b4daa2a169ece" providerId="LiveId" clId="{DE6D4EC3-F098-42CE-B512-6BBF85760511}" dt="2026-03-12T17:41:54.633" v="0" actId="478"/>
          <ac:spMkLst>
            <pc:docMk/>
            <pc:sldMk cId="2505545936" sldId="277"/>
            <ac:spMk id="3" creationId="{064D9D1C-1526-48A9-AF4A-8786089AF73C}"/>
          </ac:spMkLst>
        </pc:spChg>
        <pc:spChg chg="add del mod">
          <ac:chgData name="" userId="da7b4daa2a169ece" providerId="LiveId" clId="{DE6D4EC3-F098-42CE-B512-6BBF85760511}" dt="2026-03-12T17:41:57.965" v="1" actId="478"/>
          <ac:spMkLst>
            <pc:docMk/>
            <pc:sldMk cId="2505545936" sldId="277"/>
            <ac:spMk id="4" creationId="{1A3023D6-C26E-49B2-AADB-7143CC7CA29C}"/>
          </ac:spMkLst>
        </pc:spChg>
        <pc:spChg chg="add mod">
          <ac:chgData name="" userId="da7b4daa2a169ece" providerId="LiveId" clId="{DE6D4EC3-F098-42CE-B512-6BBF85760511}" dt="2026-03-14T10:52:05.548" v="1795" actId="20577"/>
          <ac:spMkLst>
            <pc:docMk/>
            <pc:sldMk cId="2505545936" sldId="277"/>
            <ac:spMk id="5" creationId="{43A75BCC-05E1-4779-B91B-7837F532A3BB}"/>
          </ac:spMkLst>
        </pc:spChg>
        <pc:spChg chg="del">
          <ac:chgData name="" userId="da7b4daa2a169ece" providerId="LiveId" clId="{DE6D4EC3-F098-42CE-B512-6BBF85760511}" dt="2026-03-12T17:41:54.633" v="0" actId="478"/>
          <ac:spMkLst>
            <pc:docMk/>
            <pc:sldMk cId="2505545936" sldId="277"/>
            <ac:spMk id="5" creationId="{FC66FF6B-C102-4171-8548-9B86B2C14CD3}"/>
          </ac:spMkLst>
        </pc:spChg>
        <pc:spChg chg="del">
          <ac:chgData name="" userId="da7b4daa2a169ece" providerId="LiveId" clId="{DE6D4EC3-F098-42CE-B512-6BBF85760511}" dt="2026-03-12T17:41:54.633" v="0" actId="478"/>
          <ac:spMkLst>
            <pc:docMk/>
            <pc:sldMk cId="2505545936" sldId="277"/>
            <ac:spMk id="6" creationId="{4CD7A6AA-4219-4332-A3AC-BAC421D031E8}"/>
          </ac:spMkLst>
        </pc:spChg>
        <pc:spChg chg="del">
          <ac:chgData name="" userId="da7b4daa2a169ece" providerId="LiveId" clId="{DE6D4EC3-F098-42CE-B512-6BBF85760511}" dt="2026-03-12T17:41:54.633" v="0" actId="478"/>
          <ac:spMkLst>
            <pc:docMk/>
            <pc:sldMk cId="2505545936" sldId="277"/>
            <ac:spMk id="7" creationId="{4B17934F-DB9B-4AE1-BCC3-9F28CE7F6F26}"/>
          </ac:spMkLst>
        </pc:spChg>
        <pc:spChg chg="add mod">
          <ac:chgData name="" userId="da7b4daa2a169ece" providerId="LiveId" clId="{DE6D4EC3-F098-42CE-B512-6BBF85760511}" dt="2026-03-14T10:51:44.888" v="1790" actId="1076"/>
          <ac:spMkLst>
            <pc:docMk/>
            <pc:sldMk cId="2505545936" sldId="277"/>
            <ac:spMk id="8" creationId="{F80E4E01-6900-442A-A9C1-0CCA2769B3DA}"/>
          </ac:spMkLst>
        </pc:spChg>
        <pc:spChg chg="add mod">
          <ac:chgData name="" userId="da7b4daa2a169ece" providerId="LiveId" clId="{DE6D4EC3-F098-42CE-B512-6BBF85760511}" dt="2026-03-14T10:51:49.568" v="1792" actId="14100"/>
          <ac:spMkLst>
            <pc:docMk/>
            <pc:sldMk cId="2505545936" sldId="277"/>
            <ac:spMk id="9" creationId="{AE802365-D726-4608-8B58-BA084863F942}"/>
          </ac:spMkLst>
        </pc:spChg>
        <pc:spChg chg="add mod">
          <ac:chgData name="" userId="da7b4daa2a169ece" providerId="LiveId" clId="{DE6D4EC3-F098-42CE-B512-6BBF85760511}" dt="2026-03-12T19:32:10.980" v="1414" actId="1076"/>
          <ac:spMkLst>
            <pc:docMk/>
            <pc:sldMk cId="2505545936" sldId="277"/>
            <ac:spMk id="10" creationId="{B78E221D-4786-4D23-9275-72FF26E59985}"/>
          </ac:spMkLst>
        </pc:spChg>
      </pc:sldChg>
      <pc:sldChg chg="addSp delSp modSp">
        <pc:chgData name="" userId="da7b4daa2a169ece" providerId="LiveId" clId="{DE6D4EC3-F098-42CE-B512-6BBF85760511}" dt="2026-03-17T16:35:03.496" v="9134" actId="122"/>
        <pc:sldMkLst>
          <pc:docMk/>
          <pc:sldMk cId="1067216526" sldId="279"/>
        </pc:sldMkLst>
        <pc:spChg chg="del">
          <ac:chgData name="" userId="da7b4daa2a169ece" providerId="LiveId" clId="{DE6D4EC3-F098-42CE-B512-6BBF85760511}" dt="2026-03-12T17:42:03.976" v="2" actId="478"/>
          <ac:spMkLst>
            <pc:docMk/>
            <pc:sldMk cId="1067216526" sldId="279"/>
            <ac:spMk id="2" creationId="{D068BD4D-4A36-4B40-A36C-459AFDFC4B58}"/>
          </ac:spMkLst>
        </pc:spChg>
        <pc:spChg chg="del">
          <ac:chgData name="" userId="da7b4daa2a169ece" providerId="LiveId" clId="{DE6D4EC3-F098-42CE-B512-6BBF85760511}" dt="2026-03-12T17:42:03.976" v="2" actId="478"/>
          <ac:spMkLst>
            <pc:docMk/>
            <pc:sldMk cId="1067216526" sldId="279"/>
            <ac:spMk id="4" creationId="{F666969F-23C2-4AD5-B5AA-20021C5BD20B}"/>
          </ac:spMkLst>
        </pc:spChg>
        <pc:spChg chg="del">
          <ac:chgData name="" userId="da7b4daa2a169ece" providerId="LiveId" clId="{DE6D4EC3-F098-42CE-B512-6BBF85760511}" dt="2026-03-12T17:42:03.976" v="2" actId="478"/>
          <ac:spMkLst>
            <pc:docMk/>
            <pc:sldMk cId="1067216526" sldId="279"/>
            <ac:spMk id="5" creationId="{7DAFC98F-95D1-4AAB-9759-085291543FFE}"/>
          </ac:spMkLst>
        </pc:spChg>
        <pc:spChg chg="add del mod">
          <ac:chgData name="" userId="da7b4daa2a169ece" providerId="LiveId" clId="{DE6D4EC3-F098-42CE-B512-6BBF85760511}" dt="2026-03-12T17:42:07.683" v="3" actId="478"/>
          <ac:spMkLst>
            <pc:docMk/>
            <pc:sldMk cId="1067216526" sldId="279"/>
            <ac:spMk id="6" creationId="{8C2CBC96-4A34-4CE3-937F-70F52127CCA9}"/>
          </ac:spMkLst>
        </pc:spChg>
        <pc:spChg chg="add">
          <ac:chgData name="" userId="da7b4daa2a169ece" providerId="LiveId" clId="{DE6D4EC3-F098-42CE-B512-6BBF85760511}" dt="2026-03-12T18:07:43.140" v="714"/>
          <ac:spMkLst>
            <pc:docMk/>
            <pc:sldMk cId="1067216526" sldId="279"/>
            <ac:spMk id="8" creationId="{98734C1E-6297-4D41-AEDF-5B1821F9CC99}"/>
          </ac:spMkLst>
        </pc:spChg>
        <pc:spChg chg="add">
          <ac:chgData name="" userId="da7b4daa2a169ece" providerId="LiveId" clId="{DE6D4EC3-F098-42CE-B512-6BBF85760511}" dt="2026-03-12T18:08:33.160" v="719"/>
          <ac:spMkLst>
            <pc:docMk/>
            <pc:sldMk cId="1067216526" sldId="279"/>
            <ac:spMk id="10" creationId="{FF568C53-4253-4EC5-AF55-2A4BAEF7768C}"/>
          </ac:spMkLst>
        </pc:spChg>
        <pc:spChg chg="add mod">
          <ac:chgData name="" userId="da7b4daa2a169ece" providerId="LiveId" clId="{DE6D4EC3-F098-42CE-B512-6BBF85760511}" dt="2026-03-12T18:46:00.858" v="1384" actId="14100"/>
          <ac:spMkLst>
            <pc:docMk/>
            <pc:sldMk cId="1067216526" sldId="279"/>
            <ac:spMk id="14" creationId="{6BD30B54-ED8E-499E-B308-8E594000D728}"/>
          </ac:spMkLst>
        </pc:spChg>
        <pc:spChg chg="add mod">
          <ac:chgData name="" userId="da7b4daa2a169ece" providerId="LiveId" clId="{DE6D4EC3-F098-42CE-B512-6BBF85760511}" dt="2026-03-12T18:45:55.189" v="1382" actId="14100"/>
          <ac:spMkLst>
            <pc:docMk/>
            <pc:sldMk cId="1067216526" sldId="279"/>
            <ac:spMk id="15" creationId="{7B778455-847F-4C4E-AAF8-7FAE79695827}"/>
          </ac:spMkLst>
        </pc:spChg>
        <pc:spChg chg="add">
          <ac:chgData name="" userId="da7b4daa2a169ece" providerId="LiveId" clId="{DE6D4EC3-F098-42CE-B512-6BBF85760511}" dt="2026-03-12T18:44:14.640" v="1214"/>
          <ac:spMkLst>
            <pc:docMk/>
            <pc:sldMk cId="1067216526" sldId="279"/>
            <ac:spMk id="16" creationId="{8279B8E7-C5B2-477C-BF24-784380F53200}"/>
          </ac:spMkLst>
        </pc:spChg>
        <pc:spChg chg="add mod">
          <ac:chgData name="" userId="da7b4daa2a169ece" providerId="LiveId" clId="{DE6D4EC3-F098-42CE-B512-6BBF85760511}" dt="2026-03-12T18:46:24.931" v="1391" actId="20577"/>
          <ac:spMkLst>
            <pc:docMk/>
            <pc:sldMk cId="1067216526" sldId="279"/>
            <ac:spMk id="17" creationId="{835402AB-B3C2-4D55-AF9E-562E694FD3C0}"/>
          </ac:spMkLst>
        </pc:spChg>
        <pc:spChg chg="add mod">
          <ac:chgData name="" userId="da7b4daa2a169ece" providerId="LiveId" clId="{DE6D4EC3-F098-42CE-B512-6BBF85760511}" dt="2026-03-17T16:35:03.496" v="9134" actId="122"/>
          <ac:spMkLst>
            <pc:docMk/>
            <pc:sldMk cId="1067216526" sldId="279"/>
            <ac:spMk id="18" creationId="{3D5DD3F1-639D-41C7-82BA-C75BD6E538C0}"/>
          </ac:spMkLst>
        </pc:spChg>
        <pc:picChg chg="add del mod">
          <ac:chgData name="" userId="da7b4daa2a169ece" providerId="LiveId" clId="{DE6D4EC3-F098-42CE-B512-6BBF85760511}" dt="2026-03-12T18:07:03.431" v="713" actId="478"/>
          <ac:picMkLst>
            <pc:docMk/>
            <pc:sldMk cId="1067216526" sldId="279"/>
            <ac:picMk id="7" creationId="{B18DA9C2-5337-49F1-B736-1CC3DFF18C47}"/>
          </ac:picMkLst>
        </pc:picChg>
        <pc:picChg chg="add del mod">
          <ac:chgData name="" userId="da7b4daa2a169ece" providerId="LiveId" clId="{DE6D4EC3-F098-42CE-B512-6BBF85760511}" dt="2026-03-12T18:08:00.460" v="718" actId="478"/>
          <ac:picMkLst>
            <pc:docMk/>
            <pc:sldMk cId="1067216526" sldId="279"/>
            <ac:picMk id="9" creationId="{38D4D6AC-9708-4C5C-ABD0-0F9380BF4A93}"/>
          </ac:picMkLst>
        </pc:picChg>
        <pc:picChg chg="add del mod">
          <ac:chgData name="" userId="da7b4daa2a169ece" providerId="LiveId" clId="{DE6D4EC3-F098-42CE-B512-6BBF85760511}" dt="2026-03-12T18:08:47.614" v="723" actId="478"/>
          <ac:picMkLst>
            <pc:docMk/>
            <pc:sldMk cId="1067216526" sldId="279"/>
            <ac:picMk id="11" creationId="{9F497D99-5EB6-4AEC-B355-30E5344ABAC3}"/>
          </ac:picMkLst>
        </pc:picChg>
        <pc:picChg chg="add del mod">
          <ac:chgData name="" userId="da7b4daa2a169ece" providerId="LiveId" clId="{DE6D4EC3-F098-42CE-B512-6BBF85760511}" dt="2026-03-12T18:22:00.525" v="727" actId="478"/>
          <ac:picMkLst>
            <pc:docMk/>
            <pc:sldMk cId="1067216526" sldId="279"/>
            <ac:picMk id="12" creationId="{484C1931-5B9C-4C19-BCAA-D1A23096A428}"/>
          </ac:picMkLst>
        </pc:picChg>
        <pc:picChg chg="add del mod">
          <ac:chgData name="" userId="da7b4daa2a169ece" providerId="LiveId" clId="{DE6D4EC3-F098-42CE-B512-6BBF85760511}" dt="2026-03-12T18:23:38.675" v="734" actId="478"/>
          <ac:picMkLst>
            <pc:docMk/>
            <pc:sldMk cId="1067216526" sldId="279"/>
            <ac:picMk id="13" creationId="{E3AAC15A-EF90-4D14-9BB5-4401112E8977}"/>
          </ac:picMkLst>
        </pc:picChg>
      </pc:sldChg>
      <pc:sldChg chg="addSp delSp modSp ord">
        <pc:chgData name="" userId="da7b4daa2a169ece" providerId="LiveId" clId="{DE6D4EC3-F098-42CE-B512-6BBF85760511}" dt="2026-03-14T10:48:41.566" v="1667"/>
        <pc:sldMkLst>
          <pc:docMk/>
          <pc:sldMk cId="3330962941" sldId="280"/>
        </pc:sldMkLst>
        <pc:spChg chg="add">
          <ac:chgData name="" userId="da7b4daa2a169ece" providerId="LiveId" clId="{DE6D4EC3-F098-42CE-B512-6BBF85760511}" dt="2026-03-12T19:26:28.489" v="1393"/>
          <ac:spMkLst>
            <pc:docMk/>
            <pc:sldMk cId="3330962941" sldId="280"/>
            <ac:spMk id="2" creationId="{8E3F283E-A5CE-4676-BF85-886498F6A532}"/>
          </ac:spMkLst>
        </pc:spChg>
        <pc:spChg chg="add mod">
          <ac:chgData name="" userId="da7b4daa2a169ece" providerId="LiveId" clId="{DE6D4EC3-F098-42CE-B512-6BBF85760511}" dt="2026-03-12T19:28:14.416" v="1396" actId="2085"/>
          <ac:spMkLst>
            <pc:docMk/>
            <pc:sldMk cId="3330962941" sldId="280"/>
            <ac:spMk id="6" creationId="{CF8ADF25-6EEB-4223-9835-9458F83FE26C}"/>
          </ac:spMkLst>
        </pc:spChg>
        <pc:picChg chg="add">
          <ac:chgData name="" userId="da7b4daa2a169ece" providerId="LiveId" clId="{DE6D4EC3-F098-42CE-B512-6BBF85760511}" dt="2026-03-12T19:26:33.029" v="1394"/>
          <ac:picMkLst>
            <pc:docMk/>
            <pc:sldMk cId="3330962941" sldId="280"/>
            <ac:picMk id="3" creationId="{C63E0735-13D5-4E3F-9820-9BD9A8F8D23D}"/>
          </ac:picMkLst>
        </pc:picChg>
        <pc:picChg chg="del">
          <ac:chgData name="" userId="da7b4daa2a169ece" providerId="LiveId" clId="{DE6D4EC3-F098-42CE-B512-6BBF85760511}" dt="2026-03-12T19:26:25.762" v="1392" actId="478"/>
          <ac:picMkLst>
            <pc:docMk/>
            <pc:sldMk cId="3330962941" sldId="280"/>
            <ac:picMk id="4" creationId="{3F2F5440-9FE2-4B8E-9171-07B7B9D384F7}"/>
          </ac:picMkLst>
        </pc:picChg>
        <pc:picChg chg="del">
          <ac:chgData name="" userId="da7b4daa2a169ece" providerId="LiveId" clId="{DE6D4EC3-F098-42CE-B512-6BBF85760511}" dt="2026-03-12T19:26:25.762" v="1392" actId="478"/>
          <ac:picMkLst>
            <pc:docMk/>
            <pc:sldMk cId="3330962941" sldId="280"/>
            <ac:picMk id="5" creationId="{E98C986E-E3BD-4072-B2C4-2426A72F4A77}"/>
          </ac:picMkLst>
        </pc:picChg>
      </pc:sldChg>
      <pc:sldChg chg="addSp delSp modSp ord delAnim">
        <pc:chgData name="" userId="da7b4daa2a169ece" providerId="LiveId" clId="{DE6D4EC3-F098-42CE-B512-6BBF85760511}" dt="2026-03-14T10:56:25.897" v="2504" actId="20577"/>
        <pc:sldMkLst>
          <pc:docMk/>
          <pc:sldMk cId="3635762432" sldId="281"/>
        </pc:sldMkLst>
        <pc:spChg chg="add mod">
          <ac:chgData name="" userId="da7b4daa2a169ece" providerId="LiveId" clId="{DE6D4EC3-F098-42CE-B512-6BBF85760511}" dt="2026-03-14T10:48:58.583" v="1685" actId="20577"/>
          <ac:spMkLst>
            <pc:docMk/>
            <pc:sldMk cId="3635762432" sldId="281"/>
            <ac:spMk id="2" creationId="{FE49452D-BC42-4C82-96F9-9BBF5AAA0017}"/>
          </ac:spMkLst>
        </pc:spChg>
        <pc:spChg chg="add mod">
          <ac:chgData name="" userId="da7b4daa2a169ece" providerId="LiveId" clId="{DE6D4EC3-F098-42CE-B512-6BBF85760511}" dt="2026-03-14T10:53:45.193" v="2147" actId="20577"/>
          <ac:spMkLst>
            <pc:docMk/>
            <pc:sldMk cId="3635762432" sldId="281"/>
            <ac:spMk id="3" creationId="{D40DC84F-3609-4956-8536-61CFBD615602}"/>
          </ac:spMkLst>
        </pc:spChg>
        <pc:spChg chg="del">
          <ac:chgData name="" userId="da7b4daa2a169ece" providerId="LiveId" clId="{DE6D4EC3-F098-42CE-B512-6BBF85760511}" dt="2026-03-12T19:32:39.929" v="1415" actId="478"/>
          <ac:spMkLst>
            <pc:docMk/>
            <pc:sldMk cId="3635762432" sldId="281"/>
            <ac:spMk id="4" creationId="{02198BCF-E932-49DC-8503-87876971D56E}"/>
          </ac:spMkLst>
        </pc:spChg>
        <pc:spChg chg="add mod">
          <ac:chgData name="" userId="da7b4daa2a169ece" providerId="LiveId" clId="{DE6D4EC3-F098-42CE-B512-6BBF85760511}" dt="2026-03-14T10:56:25.897" v="2504" actId="20577"/>
          <ac:spMkLst>
            <pc:docMk/>
            <pc:sldMk cId="3635762432" sldId="281"/>
            <ac:spMk id="4" creationId="{79BE226D-A2E9-4EC9-A218-B9A013F34DDC}"/>
          </ac:spMkLst>
        </pc:spChg>
        <pc:spChg chg="del">
          <ac:chgData name="" userId="da7b4daa2a169ece" providerId="LiveId" clId="{DE6D4EC3-F098-42CE-B512-6BBF85760511}" dt="2026-03-12T19:32:39.929" v="1415" actId="478"/>
          <ac:spMkLst>
            <pc:docMk/>
            <pc:sldMk cId="3635762432" sldId="281"/>
            <ac:spMk id="5" creationId="{277BD076-42F3-47D0-9089-C0DB939CBB37}"/>
          </ac:spMkLst>
        </pc:spChg>
        <pc:spChg chg="del">
          <ac:chgData name="" userId="da7b4daa2a169ece" providerId="LiveId" clId="{DE6D4EC3-F098-42CE-B512-6BBF85760511}" dt="2026-03-12T19:32:39.929" v="1415" actId="478"/>
          <ac:spMkLst>
            <pc:docMk/>
            <pc:sldMk cId="3635762432" sldId="281"/>
            <ac:spMk id="6" creationId="{F0A87979-CB5B-42EF-994E-55C266001127}"/>
          </ac:spMkLst>
        </pc:spChg>
        <pc:spChg chg="del">
          <ac:chgData name="" userId="da7b4daa2a169ece" providerId="LiveId" clId="{DE6D4EC3-F098-42CE-B512-6BBF85760511}" dt="2026-03-12T19:32:44.454" v="1416" actId="478"/>
          <ac:spMkLst>
            <pc:docMk/>
            <pc:sldMk cId="3635762432" sldId="281"/>
            <ac:spMk id="7" creationId="{B0751FC9-3A62-4C01-9B58-A182861D4B2B}"/>
          </ac:spMkLst>
        </pc:spChg>
      </pc:sldChg>
      <pc:sldChg chg="addSp delSp modSp ord">
        <pc:chgData name="" userId="da7b4daa2a169ece" providerId="LiveId" clId="{DE6D4EC3-F098-42CE-B512-6BBF85760511}" dt="2026-03-16T17:39:21.771" v="3976" actId="1076"/>
        <pc:sldMkLst>
          <pc:docMk/>
          <pc:sldMk cId="3748352194" sldId="293"/>
        </pc:sldMkLst>
        <pc:spChg chg="add">
          <ac:chgData name="" userId="da7b4daa2a169ece" providerId="LiveId" clId="{DE6D4EC3-F098-42CE-B512-6BBF85760511}" dt="2026-03-16T17:33:54.273" v="3459"/>
          <ac:spMkLst>
            <pc:docMk/>
            <pc:sldMk cId="3748352194" sldId="293"/>
            <ac:spMk id="2" creationId="{A8733C42-C13A-478B-8915-10D6A2ABA848}"/>
          </ac:spMkLst>
        </pc:spChg>
        <pc:spChg chg="add mod">
          <ac:chgData name="" userId="da7b4daa2a169ece" providerId="LiveId" clId="{DE6D4EC3-F098-42CE-B512-6BBF85760511}" dt="2026-03-16T17:36:25.023" v="3689" actId="1076"/>
          <ac:spMkLst>
            <pc:docMk/>
            <pc:sldMk cId="3748352194" sldId="293"/>
            <ac:spMk id="3" creationId="{2DECDD4E-CDAA-4501-8395-38FF24ED9A8B}"/>
          </ac:spMkLst>
        </pc:spChg>
        <pc:spChg chg="add del mod">
          <ac:chgData name="" userId="da7b4daa2a169ece" providerId="LiveId" clId="{DE6D4EC3-F098-42CE-B512-6BBF85760511}" dt="2026-03-12T19:33:37.614" v="1425" actId="478"/>
          <ac:spMkLst>
            <pc:docMk/>
            <pc:sldMk cId="3748352194" sldId="293"/>
            <ac:spMk id="3" creationId="{A5425E73-75A1-4A23-8BA2-A3958C8FF8AC}"/>
          </ac:spMkLst>
        </pc:spChg>
        <pc:spChg chg="add mod">
          <ac:chgData name="" userId="da7b4daa2a169ece" providerId="LiveId" clId="{DE6D4EC3-F098-42CE-B512-6BBF85760511}" dt="2026-03-16T17:37:52.549" v="3810" actId="20577"/>
          <ac:spMkLst>
            <pc:docMk/>
            <pc:sldMk cId="3748352194" sldId="293"/>
            <ac:spMk id="4" creationId="{2A57419E-EFAD-441A-AFB3-36ADD164CB3C}"/>
          </ac:spMkLst>
        </pc:spChg>
        <pc:spChg chg="del">
          <ac:chgData name="" userId="da7b4daa2a169ece" providerId="LiveId" clId="{DE6D4EC3-F098-42CE-B512-6BBF85760511}" dt="2026-03-12T19:33:33.319" v="1424" actId="478"/>
          <ac:spMkLst>
            <pc:docMk/>
            <pc:sldMk cId="3748352194" sldId="293"/>
            <ac:spMk id="4" creationId="{7DAB113C-94DF-44BB-86B2-66A579D5F938}"/>
          </ac:spMkLst>
        </pc:spChg>
        <pc:spChg chg="add mod">
          <ac:chgData name="" userId="da7b4daa2a169ece" providerId="LiveId" clId="{DE6D4EC3-F098-42CE-B512-6BBF85760511}" dt="2026-03-16T17:39:21.771" v="3976" actId="1076"/>
          <ac:spMkLst>
            <pc:docMk/>
            <pc:sldMk cId="3748352194" sldId="293"/>
            <ac:spMk id="5" creationId="{519B9006-0729-4FA6-A168-36D9CDFF1401}"/>
          </ac:spMkLst>
        </pc:spChg>
        <pc:spChg chg="add mod">
          <ac:chgData name="" userId="da7b4daa2a169ece" providerId="LiveId" clId="{DE6D4EC3-F098-42CE-B512-6BBF85760511}" dt="2026-03-16T17:39:17.930" v="3975" actId="1076"/>
          <ac:spMkLst>
            <pc:docMk/>
            <pc:sldMk cId="3748352194" sldId="293"/>
            <ac:spMk id="6" creationId="{76C22B0A-A713-4391-A2D1-0B6CB51D7A57}"/>
          </ac:spMkLst>
        </pc:spChg>
        <pc:spChg chg="del">
          <ac:chgData name="" userId="da7b4daa2a169ece" providerId="LiveId" clId="{DE6D4EC3-F098-42CE-B512-6BBF85760511}" dt="2026-03-12T19:33:33.319" v="1424" actId="478"/>
          <ac:spMkLst>
            <pc:docMk/>
            <pc:sldMk cId="3748352194" sldId="293"/>
            <ac:spMk id="7" creationId="{B4C8CFB6-AFF8-4D3A-A1B2-30CA9F47BBC3}"/>
          </ac:spMkLst>
        </pc:spChg>
        <pc:spChg chg="del">
          <ac:chgData name="" userId="da7b4daa2a169ece" providerId="LiveId" clId="{DE6D4EC3-F098-42CE-B512-6BBF85760511}" dt="2026-03-12T19:33:33.319" v="1424" actId="478"/>
          <ac:spMkLst>
            <pc:docMk/>
            <pc:sldMk cId="3748352194" sldId="293"/>
            <ac:spMk id="9" creationId="{AED646A7-3EC9-4053-B9A3-39F44E334725}"/>
          </ac:spMkLst>
        </pc:spChg>
        <pc:spChg chg="del">
          <ac:chgData name="" userId="da7b4daa2a169ece" providerId="LiveId" clId="{DE6D4EC3-F098-42CE-B512-6BBF85760511}" dt="2026-03-12T19:33:33.319" v="1424" actId="478"/>
          <ac:spMkLst>
            <pc:docMk/>
            <pc:sldMk cId="3748352194" sldId="293"/>
            <ac:spMk id="10" creationId="{08CCCD4B-0C9E-4A46-9022-E47F23E2500C}"/>
          </ac:spMkLst>
        </pc:spChg>
        <pc:picChg chg="del">
          <ac:chgData name="" userId="da7b4daa2a169ece" providerId="LiveId" clId="{DE6D4EC3-F098-42CE-B512-6BBF85760511}" dt="2026-03-12T19:33:33.319" v="1424" actId="478"/>
          <ac:picMkLst>
            <pc:docMk/>
            <pc:sldMk cId="3748352194" sldId="293"/>
            <ac:picMk id="8" creationId="{6300BCFB-0C1D-43BF-9915-217A9D52E3D2}"/>
          </ac:picMkLst>
        </pc:picChg>
      </pc:sldChg>
      <pc:sldChg chg="addSp delSp modSp ord">
        <pc:chgData name="" userId="da7b4daa2a169ece" providerId="LiveId" clId="{DE6D4EC3-F098-42CE-B512-6BBF85760511}" dt="2026-03-16T17:40:35.355" v="3988" actId="20577"/>
        <pc:sldMkLst>
          <pc:docMk/>
          <pc:sldMk cId="4263979795" sldId="294"/>
        </pc:sldMkLst>
        <pc:spChg chg="add mod">
          <ac:chgData name="" userId="da7b4daa2a169ece" providerId="LiveId" clId="{DE6D4EC3-F098-42CE-B512-6BBF85760511}" dt="2026-03-16T17:40:35.355" v="3988" actId="20577"/>
          <ac:spMkLst>
            <pc:docMk/>
            <pc:sldMk cId="4263979795" sldId="294"/>
            <ac:spMk id="2" creationId="{100002BB-12FD-4819-B363-EB808B36AB38}"/>
          </ac:spMkLst>
        </pc:spChg>
        <pc:spChg chg="del">
          <ac:chgData name="" userId="da7b4daa2a169ece" providerId="LiveId" clId="{DE6D4EC3-F098-42CE-B512-6BBF85760511}" dt="2026-03-12T19:33:42.596" v="1426" actId="478"/>
          <ac:spMkLst>
            <pc:docMk/>
            <pc:sldMk cId="4263979795" sldId="294"/>
            <ac:spMk id="2" creationId="{FCF84ECC-6C66-4771-9CE0-DF7E067DC0B7}"/>
          </ac:spMkLst>
        </pc:spChg>
        <pc:spChg chg="del">
          <ac:chgData name="" userId="da7b4daa2a169ece" providerId="LiveId" clId="{DE6D4EC3-F098-42CE-B512-6BBF85760511}" dt="2026-03-12T19:33:42.596" v="1426" actId="478"/>
          <ac:spMkLst>
            <pc:docMk/>
            <pc:sldMk cId="4263979795" sldId="294"/>
            <ac:spMk id="3" creationId="{2397159C-8078-4CE3-8F43-EE9D934F4783}"/>
          </ac:spMkLst>
        </pc:spChg>
        <pc:spChg chg="add">
          <ac:chgData name="" userId="da7b4daa2a169ece" providerId="LiveId" clId="{DE6D4EC3-F098-42CE-B512-6BBF85760511}" dt="2026-03-16T17:39:44.496" v="3977"/>
          <ac:spMkLst>
            <pc:docMk/>
            <pc:sldMk cId="4263979795" sldId="294"/>
            <ac:spMk id="3" creationId="{469BF36B-AAAC-4852-9B31-EEF33385D4A2}"/>
          </ac:spMkLst>
        </pc:spChg>
        <pc:spChg chg="del">
          <ac:chgData name="" userId="da7b4daa2a169ece" providerId="LiveId" clId="{DE6D4EC3-F098-42CE-B512-6BBF85760511}" dt="2026-03-12T19:33:42.596" v="1426" actId="478"/>
          <ac:spMkLst>
            <pc:docMk/>
            <pc:sldMk cId="4263979795" sldId="294"/>
            <ac:spMk id="4" creationId="{5C10F47B-E28D-47CE-8CC8-F49CBC2C6E91}"/>
          </ac:spMkLst>
        </pc:spChg>
        <pc:spChg chg="del">
          <ac:chgData name="" userId="da7b4daa2a169ece" providerId="LiveId" clId="{DE6D4EC3-F098-42CE-B512-6BBF85760511}" dt="2026-03-12T19:33:42.596" v="1426" actId="478"/>
          <ac:spMkLst>
            <pc:docMk/>
            <pc:sldMk cId="4263979795" sldId="294"/>
            <ac:spMk id="6" creationId="{AFD68230-BA64-4584-A950-41BD0DF96D7C}"/>
          </ac:spMkLst>
        </pc:spChg>
        <pc:spChg chg="del">
          <ac:chgData name="" userId="da7b4daa2a169ece" providerId="LiveId" clId="{DE6D4EC3-F098-42CE-B512-6BBF85760511}" dt="2026-03-12T19:33:42.596" v="1426" actId="478"/>
          <ac:spMkLst>
            <pc:docMk/>
            <pc:sldMk cId="4263979795" sldId="294"/>
            <ac:spMk id="7" creationId="{C575A4AE-6068-43ED-8E1B-6FA92C369035}"/>
          </ac:spMkLst>
        </pc:spChg>
        <pc:spChg chg="add del mod">
          <ac:chgData name="" userId="da7b4daa2a169ece" providerId="LiveId" clId="{DE6D4EC3-F098-42CE-B512-6BBF85760511}" dt="2026-03-12T19:33:46.590" v="1427" actId="478"/>
          <ac:spMkLst>
            <pc:docMk/>
            <pc:sldMk cId="4263979795" sldId="294"/>
            <ac:spMk id="9" creationId="{AD2AAAF9-8E18-43BE-850F-2BFF21314B78}"/>
          </ac:spMkLst>
        </pc:spChg>
        <pc:picChg chg="del">
          <ac:chgData name="" userId="da7b4daa2a169ece" providerId="LiveId" clId="{DE6D4EC3-F098-42CE-B512-6BBF85760511}" dt="2026-03-12T19:33:42.596" v="1426" actId="478"/>
          <ac:picMkLst>
            <pc:docMk/>
            <pc:sldMk cId="4263979795" sldId="294"/>
            <ac:picMk id="5" creationId="{C4B81066-874E-4F33-B029-6DA00ECE95E4}"/>
          </ac:picMkLst>
        </pc:picChg>
      </pc:sldChg>
      <pc:sldChg chg="addSp delSp modSp ord">
        <pc:chgData name="" userId="da7b4daa2a169ece" providerId="LiveId" clId="{DE6D4EC3-F098-42CE-B512-6BBF85760511}" dt="2026-03-16T17:56:57.984" v="4586" actId="1076"/>
        <pc:sldMkLst>
          <pc:docMk/>
          <pc:sldMk cId="1388825843" sldId="295"/>
        </pc:sldMkLst>
        <pc:spChg chg="add mod">
          <ac:chgData name="" userId="da7b4daa2a169ece" providerId="LiveId" clId="{DE6D4EC3-F098-42CE-B512-6BBF85760511}" dt="2026-03-16T17:56:57.984" v="4586" actId="1076"/>
          <ac:spMkLst>
            <pc:docMk/>
            <pc:sldMk cId="1388825843" sldId="295"/>
            <ac:spMk id="2" creationId="{7C796013-1683-45B6-AF2A-EB61DF9E3C7B}"/>
          </ac:spMkLst>
        </pc:spChg>
        <pc:spChg chg="del">
          <ac:chgData name="" userId="da7b4daa2a169ece" providerId="LiveId" clId="{DE6D4EC3-F098-42CE-B512-6BBF85760511}" dt="2026-03-12T19:33:54.170" v="1428" actId="478"/>
          <ac:spMkLst>
            <pc:docMk/>
            <pc:sldMk cId="1388825843" sldId="295"/>
            <ac:spMk id="2" creationId="{FBF75B58-DB9E-4A7B-9177-4F6659DA97D1}"/>
          </ac:spMkLst>
        </pc:spChg>
        <pc:spChg chg="add mod">
          <ac:chgData name="" userId="da7b4daa2a169ece" providerId="LiveId" clId="{DE6D4EC3-F098-42CE-B512-6BBF85760511}" dt="2026-03-16T17:49:29.864" v="4463" actId="1076"/>
          <ac:spMkLst>
            <pc:docMk/>
            <pc:sldMk cId="1388825843" sldId="295"/>
            <ac:spMk id="3" creationId="{8FEC3237-FBD6-4571-B730-8EA044404480}"/>
          </ac:spMkLst>
        </pc:spChg>
        <pc:spChg chg="del">
          <ac:chgData name="" userId="da7b4daa2a169ece" providerId="LiveId" clId="{DE6D4EC3-F098-42CE-B512-6BBF85760511}" dt="2026-03-12T19:33:54.170" v="1428" actId="478"/>
          <ac:spMkLst>
            <pc:docMk/>
            <pc:sldMk cId="1388825843" sldId="295"/>
            <ac:spMk id="3" creationId="{A9465A5E-D012-465E-B6BC-7740B3206755}"/>
          </ac:spMkLst>
        </pc:spChg>
        <pc:spChg chg="del">
          <ac:chgData name="" userId="da7b4daa2a169ece" providerId="LiveId" clId="{DE6D4EC3-F098-42CE-B512-6BBF85760511}" dt="2026-03-12T19:33:54.170" v="1428" actId="478"/>
          <ac:spMkLst>
            <pc:docMk/>
            <pc:sldMk cId="1388825843" sldId="295"/>
            <ac:spMk id="4" creationId="{60752078-2D88-4854-B3B8-C3B04FD34D04}"/>
          </ac:spMkLst>
        </pc:spChg>
        <pc:spChg chg="add mod">
          <ac:chgData name="" userId="da7b4daa2a169ece" providerId="LiveId" clId="{DE6D4EC3-F098-42CE-B512-6BBF85760511}" dt="2026-03-16T17:49:33.762" v="4464" actId="1076"/>
          <ac:spMkLst>
            <pc:docMk/>
            <pc:sldMk cId="1388825843" sldId="295"/>
            <ac:spMk id="4" creationId="{8D2E5D6A-12FA-4C93-8E1B-10AA6678D8DC}"/>
          </ac:spMkLst>
        </pc:spChg>
        <pc:spChg chg="add mod">
          <ac:chgData name="" userId="da7b4daa2a169ece" providerId="LiveId" clId="{DE6D4EC3-F098-42CE-B512-6BBF85760511}" dt="2026-03-16T17:55:26.947" v="4582" actId="20577"/>
          <ac:spMkLst>
            <pc:docMk/>
            <pc:sldMk cId="1388825843" sldId="295"/>
            <ac:spMk id="5" creationId="{0E750C36-92F9-4B2F-9CDA-5A1BBCA9EF00}"/>
          </ac:spMkLst>
        </pc:spChg>
        <pc:spChg chg="del">
          <ac:chgData name="" userId="da7b4daa2a169ece" providerId="LiveId" clId="{DE6D4EC3-F098-42CE-B512-6BBF85760511}" dt="2026-03-12T19:33:54.170" v="1428" actId="478"/>
          <ac:spMkLst>
            <pc:docMk/>
            <pc:sldMk cId="1388825843" sldId="295"/>
            <ac:spMk id="5" creationId="{C183617D-CA9F-4D08-8C50-A587B5923BF2}"/>
          </ac:spMkLst>
        </pc:spChg>
        <pc:spChg chg="del">
          <ac:chgData name="" userId="da7b4daa2a169ece" providerId="LiveId" clId="{DE6D4EC3-F098-42CE-B512-6BBF85760511}" dt="2026-03-12T19:33:54.170" v="1428" actId="478"/>
          <ac:spMkLst>
            <pc:docMk/>
            <pc:sldMk cId="1388825843" sldId="295"/>
            <ac:spMk id="6" creationId="{9582D68B-BF57-46C7-9011-2984D0191B07}"/>
          </ac:spMkLst>
        </pc:spChg>
        <pc:spChg chg="add del mod">
          <ac:chgData name="" userId="da7b4daa2a169ece" providerId="LiveId" clId="{DE6D4EC3-F098-42CE-B512-6BBF85760511}" dt="2026-03-12T19:33:58.010" v="1429" actId="478"/>
          <ac:spMkLst>
            <pc:docMk/>
            <pc:sldMk cId="1388825843" sldId="295"/>
            <ac:spMk id="9" creationId="{3176E587-54B3-4F7C-AC5F-5F89433AD211}"/>
          </ac:spMkLst>
        </pc:spChg>
        <pc:picChg chg="del">
          <ac:chgData name="" userId="da7b4daa2a169ece" providerId="LiveId" clId="{DE6D4EC3-F098-42CE-B512-6BBF85760511}" dt="2026-03-12T19:33:54.170" v="1428" actId="478"/>
          <ac:picMkLst>
            <pc:docMk/>
            <pc:sldMk cId="1388825843" sldId="295"/>
            <ac:picMk id="7" creationId="{60712383-C72D-4EDE-8248-DD13EC166E0F}"/>
          </ac:picMkLst>
        </pc:picChg>
      </pc:sldChg>
      <pc:sldChg chg="addSp delSp modSp ord">
        <pc:chgData name="" userId="da7b4daa2a169ece" providerId="LiveId" clId="{DE6D4EC3-F098-42CE-B512-6BBF85760511}" dt="2026-03-16T18:21:00.654" v="5714" actId="1076"/>
        <pc:sldMkLst>
          <pc:docMk/>
          <pc:sldMk cId="1314947836" sldId="296"/>
        </pc:sldMkLst>
        <pc:spChg chg="add mod">
          <ac:chgData name="" userId="da7b4daa2a169ece" providerId="LiveId" clId="{DE6D4EC3-F098-42CE-B512-6BBF85760511}" dt="2026-03-16T18:21:00.654" v="5714" actId="1076"/>
          <ac:spMkLst>
            <pc:docMk/>
            <pc:sldMk cId="1314947836" sldId="296"/>
            <ac:spMk id="2" creationId="{68A7D002-6C11-44E9-A2C9-D57120C8D812}"/>
          </ac:spMkLst>
        </pc:spChg>
        <pc:spChg chg="del">
          <ac:chgData name="" userId="da7b4daa2a169ece" providerId="LiveId" clId="{DE6D4EC3-F098-42CE-B512-6BBF85760511}" dt="2026-03-12T19:34:02.225" v="1430" actId="478"/>
          <ac:spMkLst>
            <pc:docMk/>
            <pc:sldMk cId="1314947836" sldId="296"/>
            <ac:spMk id="2" creationId="{7A4D4ED1-0379-4C20-9BDC-E7B4CA81C4C0}"/>
          </ac:spMkLst>
        </pc:spChg>
        <pc:spChg chg="del">
          <ac:chgData name="" userId="da7b4daa2a169ece" providerId="LiveId" clId="{DE6D4EC3-F098-42CE-B512-6BBF85760511}" dt="2026-03-12T19:34:08.344" v="1432" actId="478"/>
          <ac:spMkLst>
            <pc:docMk/>
            <pc:sldMk cId="1314947836" sldId="296"/>
            <ac:spMk id="3" creationId="{0D228ABF-0DB6-4C6C-A8EE-F6130C07E043}"/>
          </ac:spMkLst>
        </pc:spChg>
        <pc:spChg chg="add mod">
          <ac:chgData name="" userId="da7b4daa2a169ece" providerId="LiveId" clId="{DE6D4EC3-F098-42CE-B512-6BBF85760511}" dt="2026-03-16T18:08:49.495" v="5479" actId="20577"/>
          <ac:spMkLst>
            <pc:docMk/>
            <pc:sldMk cId="1314947836" sldId="296"/>
            <ac:spMk id="3" creationId="{54950C66-4DA4-45D0-BC87-4279438EB7C5}"/>
          </ac:spMkLst>
        </pc:spChg>
        <pc:spChg chg="add mod">
          <ac:chgData name="" userId="da7b4daa2a169ece" providerId="LiveId" clId="{DE6D4EC3-F098-42CE-B512-6BBF85760511}" dt="2026-03-16T18:10:29.037" v="5713" actId="20577"/>
          <ac:spMkLst>
            <pc:docMk/>
            <pc:sldMk cId="1314947836" sldId="296"/>
            <ac:spMk id="4" creationId="{1FBECB49-50EE-4EF5-808B-7297572A9876}"/>
          </ac:spMkLst>
        </pc:spChg>
        <pc:spChg chg="del">
          <ac:chgData name="" userId="da7b4daa2a169ece" providerId="LiveId" clId="{DE6D4EC3-F098-42CE-B512-6BBF85760511}" dt="2026-03-12T19:34:02.225" v="1430" actId="478"/>
          <ac:spMkLst>
            <pc:docMk/>
            <pc:sldMk cId="1314947836" sldId="296"/>
            <ac:spMk id="4" creationId="{9234B484-D900-4D82-9397-248C498FD859}"/>
          </ac:spMkLst>
        </pc:spChg>
        <pc:spChg chg="del">
          <ac:chgData name="" userId="da7b4daa2a169ece" providerId="LiveId" clId="{DE6D4EC3-F098-42CE-B512-6BBF85760511}" dt="2026-03-12T19:34:02.225" v="1430" actId="478"/>
          <ac:spMkLst>
            <pc:docMk/>
            <pc:sldMk cId="1314947836" sldId="296"/>
            <ac:spMk id="5" creationId="{D4CE1198-4DF3-4865-AD1A-0F171FF15ECF}"/>
          </ac:spMkLst>
        </pc:spChg>
        <pc:spChg chg="del">
          <ac:chgData name="" userId="da7b4daa2a169ece" providerId="LiveId" clId="{DE6D4EC3-F098-42CE-B512-6BBF85760511}" dt="2026-03-12T19:34:02.225" v="1430" actId="478"/>
          <ac:spMkLst>
            <pc:docMk/>
            <pc:sldMk cId="1314947836" sldId="296"/>
            <ac:spMk id="6" creationId="{532A9AB3-8F36-4677-BE83-305636A4988C}"/>
          </ac:spMkLst>
        </pc:spChg>
        <pc:spChg chg="add del mod">
          <ac:chgData name="" userId="da7b4daa2a169ece" providerId="LiveId" clId="{DE6D4EC3-F098-42CE-B512-6BBF85760511}" dt="2026-03-12T19:34:06.297" v="1431" actId="478"/>
          <ac:spMkLst>
            <pc:docMk/>
            <pc:sldMk cId="1314947836" sldId="296"/>
            <ac:spMk id="8" creationId="{9DFB4AE9-DD0E-4070-B51E-DB187D53AF29}"/>
          </ac:spMkLst>
        </pc:spChg>
      </pc:sldChg>
      <pc:sldChg chg="addSp delSp modSp ord">
        <pc:chgData name="" userId="da7b4daa2a169ece" providerId="LiveId" clId="{DE6D4EC3-F098-42CE-B512-6BBF85760511}" dt="2026-03-16T19:34:56.575" v="6473" actId="1076"/>
        <pc:sldMkLst>
          <pc:docMk/>
          <pc:sldMk cId="3309067360" sldId="297"/>
        </pc:sldMkLst>
        <pc:spChg chg="del">
          <ac:chgData name="" userId="da7b4daa2a169ece" providerId="LiveId" clId="{DE6D4EC3-F098-42CE-B512-6BBF85760511}" dt="2026-03-12T19:34:12.810" v="1433" actId="478"/>
          <ac:spMkLst>
            <pc:docMk/>
            <pc:sldMk cId="3309067360" sldId="297"/>
            <ac:spMk id="2" creationId="{03953C54-EDA1-4C8E-A763-1D3E38E59C42}"/>
          </ac:spMkLst>
        </pc:spChg>
        <pc:spChg chg="add">
          <ac:chgData name="" userId="da7b4daa2a169ece" providerId="LiveId" clId="{DE6D4EC3-F098-42CE-B512-6BBF85760511}" dt="2026-03-16T18:21:04.363" v="5715"/>
          <ac:spMkLst>
            <pc:docMk/>
            <pc:sldMk cId="3309067360" sldId="297"/>
            <ac:spMk id="2" creationId="{B00BA7D3-D1C8-499F-813C-48E1854A3C6B}"/>
          </ac:spMkLst>
        </pc:spChg>
        <pc:spChg chg="del">
          <ac:chgData name="" userId="da7b4daa2a169ece" providerId="LiveId" clId="{DE6D4EC3-F098-42CE-B512-6BBF85760511}" dt="2026-03-12T19:34:12.810" v="1433" actId="478"/>
          <ac:spMkLst>
            <pc:docMk/>
            <pc:sldMk cId="3309067360" sldId="297"/>
            <ac:spMk id="3" creationId="{1709C57E-96D9-4A01-A256-7FC97285760B}"/>
          </ac:spMkLst>
        </pc:spChg>
        <pc:spChg chg="add mod">
          <ac:chgData name="" userId="da7b4daa2a169ece" providerId="LiveId" clId="{DE6D4EC3-F098-42CE-B512-6BBF85760511}" dt="2026-03-16T18:23:49.383" v="6011" actId="20577"/>
          <ac:spMkLst>
            <pc:docMk/>
            <pc:sldMk cId="3309067360" sldId="297"/>
            <ac:spMk id="3" creationId="{82BCF315-2346-4C63-B421-2300434F7E58}"/>
          </ac:spMkLst>
        </pc:spChg>
        <pc:spChg chg="add mod">
          <ac:chgData name="" userId="da7b4daa2a169ece" providerId="LiveId" clId="{DE6D4EC3-F098-42CE-B512-6BBF85760511}" dt="2026-03-16T19:34:53.648" v="6472" actId="1076"/>
          <ac:spMkLst>
            <pc:docMk/>
            <pc:sldMk cId="3309067360" sldId="297"/>
            <ac:spMk id="4" creationId="{2895F834-297A-43E6-8856-022764BB89DF}"/>
          </ac:spMkLst>
        </pc:spChg>
        <pc:spChg chg="del">
          <ac:chgData name="" userId="da7b4daa2a169ece" providerId="LiveId" clId="{DE6D4EC3-F098-42CE-B512-6BBF85760511}" dt="2026-03-12T19:34:12.810" v="1433" actId="478"/>
          <ac:spMkLst>
            <pc:docMk/>
            <pc:sldMk cId="3309067360" sldId="297"/>
            <ac:spMk id="4" creationId="{FBD846E4-7689-460E-A0F5-4B7446D478B7}"/>
          </ac:spMkLst>
        </pc:spChg>
        <pc:spChg chg="add mod">
          <ac:chgData name="" userId="da7b4daa2a169ece" providerId="LiveId" clId="{DE6D4EC3-F098-42CE-B512-6BBF85760511}" dt="2026-03-16T19:34:56.575" v="6473" actId="1076"/>
          <ac:spMkLst>
            <pc:docMk/>
            <pc:sldMk cId="3309067360" sldId="297"/>
            <ac:spMk id="5" creationId="{49EFC598-F384-4625-88B3-AA5C87FF84E0}"/>
          </ac:spMkLst>
        </pc:spChg>
        <pc:spChg chg="del">
          <ac:chgData name="" userId="da7b4daa2a169ece" providerId="LiveId" clId="{DE6D4EC3-F098-42CE-B512-6BBF85760511}" dt="2026-03-12T19:34:12.810" v="1433" actId="478"/>
          <ac:spMkLst>
            <pc:docMk/>
            <pc:sldMk cId="3309067360" sldId="297"/>
            <ac:spMk id="5" creationId="{6981FFEF-9357-4EC5-8449-DCAC9E163AB2}"/>
          </ac:spMkLst>
        </pc:spChg>
        <pc:spChg chg="add del mod">
          <ac:chgData name="" userId="da7b4daa2a169ece" providerId="LiveId" clId="{DE6D4EC3-F098-42CE-B512-6BBF85760511}" dt="2026-03-12T19:34:16.041" v="1434" actId="478"/>
          <ac:spMkLst>
            <pc:docMk/>
            <pc:sldMk cId="3309067360" sldId="297"/>
            <ac:spMk id="7" creationId="{4EE74BF5-4EF8-4351-9E9F-9B11C792A3E1}"/>
          </ac:spMkLst>
        </pc:spChg>
      </pc:sldChg>
      <pc:sldChg chg="addSp delSp modSp ord delAnim">
        <pc:chgData name="" userId="da7b4daa2a169ece" providerId="LiveId" clId="{DE6D4EC3-F098-42CE-B512-6BBF85760511}" dt="2026-03-16T19:44:27.645" v="7249" actId="1076"/>
        <pc:sldMkLst>
          <pc:docMk/>
          <pc:sldMk cId="946414333" sldId="299"/>
        </pc:sldMkLst>
        <pc:spChg chg="del">
          <ac:chgData name="" userId="da7b4daa2a169ece" providerId="LiveId" clId="{DE6D4EC3-F098-42CE-B512-6BBF85760511}" dt="2026-03-12T19:33:03.578" v="1419" actId="478"/>
          <ac:spMkLst>
            <pc:docMk/>
            <pc:sldMk cId="946414333" sldId="299"/>
            <ac:spMk id="4" creationId="{16EF3A6D-ED32-40D3-9EC5-9679884796E3}"/>
          </ac:spMkLst>
        </pc:spChg>
        <pc:spChg chg="del">
          <ac:chgData name="" userId="da7b4daa2a169ece" providerId="LiveId" clId="{DE6D4EC3-F098-42CE-B512-6BBF85760511}" dt="2026-03-12T19:33:03.578" v="1419" actId="478"/>
          <ac:spMkLst>
            <pc:docMk/>
            <pc:sldMk cId="946414333" sldId="299"/>
            <ac:spMk id="5" creationId="{95C3CDC9-33AA-4623-A3BA-43370D4CE1C9}"/>
          </ac:spMkLst>
        </pc:spChg>
        <pc:spChg chg="del">
          <ac:chgData name="" userId="da7b4daa2a169ece" providerId="LiveId" clId="{DE6D4EC3-F098-42CE-B512-6BBF85760511}" dt="2026-03-12T19:33:03.578" v="1419" actId="478"/>
          <ac:spMkLst>
            <pc:docMk/>
            <pc:sldMk cId="946414333" sldId="299"/>
            <ac:spMk id="6" creationId="{8CCB04B3-A60B-453A-A6E2-82F7104A168A}"/>
          </ac:spMkLst>
        </pc:spChg>
        <pc:picChg chg="add mod">
          <ac:chgData name="" userId="da7b4daa2a169ece" providerId="LiveId" clId="{DE6D4EC3-F098-42CE-B512-6BBF85760511}" dt="2026-03-16T19:44:27.645" v="7249" actId="1076"/>
          <ac:picMkLst>
            <pc:docMk/>
            <pc:sldMk cId="946414333" sldId="299"/>
            <ac:picMk id="2" creationId="{4A99668D-FF06-4265-B889-FBF6C66B74C4}"/>
          </ac:picMkLst>
        </pc:picChg>
      </pc:sldChg>
      <pc:sldChg chg="addSp delSp modSp ord">
        <pc:chgData name="" userId="da7b4daa2a169ece" providerId="LiveId" clId="{DE6D4EC3-F098-42CE-B512-6BBF85760511}" dt="2026-03-16T17:16:57.391" v="3455" actId="1076"/>
        <pc:sldMkLst>
          <pc:docMk/>
          <pc:sldMk cId="3279645926" sldId="300"/>
        </pc:sldMkLst>
        <pc:spChg chg="add">
          <ac:chgData name="" userId="da7b4daa2a169ece" providerId="LiveId" clId="{DE6D4EC3-F098-42CE-B512-6BBF85760511}" dt="2026-03-16T17:12:45.924" v="3024"/>
          <ac:spMkLst>
            <pc:docMk/>
            <pc:sldMk cId="3279645926" sldId="300"/>
            <ac:spMk id="2" creationId="{7C089D43-FA94-48E1-8151-63BE00ACB8AD}"/>
          </ac:spMkLst>
        </pc:spChg>
        <pc:spChg chg="add mod">
          <ac:chgData name="" userId="da7b4daa2a169ece" providerId="LiveId" clId="{DE6D4EC3-F098-42CE-B512-6BBF85760511}" dt="2026-03-16T17:14:26.861" v="3198" actId="20577"/>
          <ac:spMkLst>
            <pc:docMk/>
            <pc:sldMk cId="3279645926" sldId="300"/>
            <ac:spMk id="3" creationId="{B4CAAC99-42CC-4B4B-AB55-79DA20295352}"/>
          </ac:spMkLst>
        </pc:spChg>
        <pc:spChg chg="add mod">
          <ac:chgData name="" userId="da7b4daa2a169ece" providerId="LiveId" clId="{DE6D4EC3-F098-42CE-B512-6BBF85760511}" dt="2026-03-16T17:16:57.391" v="3455" actId="1076"/>
          <ac:spMkLst>
            <pc:docMk/>
            <pc:sldMk cId="3279645926" sldId="300"/>
            <ac:spMk id="4" creationId="{EEEA994A-5EBB-4525-AB17-223F3568195D}"/>
          </ac:spMkLst>
        </pc:spChg>
        <pc:spChg chg="del">
          <ac:chgData name="" userId="da7b4daa2a169ece" providerId="LiveId" clId="{DE6D4EC3-F098-42CE-B512-6BBF85760511}" dt="2026-03-12T19:33:17.246" v="1421" actId="478"/>
          <ac:spMkLst>
            <pc:docMk/>
            <pc:sldMk cId="3279645926" sldId="300"/>
            <ac:spMk id="4" creationId="{EFAD1E1C-F197-42B1-84B1-7EC832805FCE}"/>
          </ac:spMkLst>
        </pc:spChg>
        <pc:spChg chg="del">
          <ac:chgData name="" userId="da7b4daa2a169ece" providerId="LiveId" clId="{DE6D4EC3-F098-42CE-B512-6BBF85760511}" dt="2026-03-12T19:33:17.246" v="1421" actId="478"/>
          <ac:spMkLst>
            <pc:docMk/>
            <pc:sldMk cId="3279645926" sldId="300"/>
            <ac:spMk id="8" creationId="{55F22C5B-46B2-4AD2-A17A-3198D3FC8E86}"/>
          </ac:spMkLst>
        </pc:spChg>
        <pc:spChg chg="del">
          <ac:chgData name="" userId="da7b4daa2a169ece" providerId="LiveId" clId="{DE6D4EC3-F098-42CE-B512-6BBF85760511}" dt="2026-03-12T19:33:17.246" v="1421" actId="478"/>
          <ac:spMkLst>
            <pc:docMk/>
            <pc:sldMk cId="3279645926" sldId="300"/>
            <ac:spMk id="9" creationId="{70061DEB-24F7-4736-8FE0-B54119ED5557}"/>
          </ac:spMkLst>
        </pc:spChg>
        <pc:spChg chg="del">
          <ac:chgData name="" userId="da7b4daa2a169ece" providerId="LiveId" clId="{DE6D4EC3-F098-42CE-B512-6BBF85760511}" dt="2026-03-12T19:33:17.246" v="1421" actId="478"/>
          <ac:spMkLst>
            <pc:docMk/>
            <pc:sldMk cId="3279645926" sldId="300"/>
            <ac:spMk id="10" creationId="{D3C86F37-6552-48B9-9DFB-E1FDFA3434F5}"/>
          </ac:spMkLst>
        </pc:spChg>
        <pc:spChg chg="del">
          <ac:chgData name="" userId="da7b4daa2a169ece" providerId="LiveId" clId="{DE6D4EC3-F098-42CE-B512-6BBF85760511}" dt="2026-03-12T19:33:17.246" v="1421" actId="478"/>
          <ac:spMkLst>
            <pc:docMk/>
            <pc:sldMk cId="3279645926" sldId="300"/>
            <ac:spMk id="11" creationId="{F7ACFCB6-5CC2-4064-BFC9-1582B2EC6BF1}"/>
          </ac:spMkLst>
        </pc:spChg>
        <pc:spChg chg="del">
          <ac:chgData name="" userId="da7b4daa2a169ece" providerId="LiveId" clId="{DE6D4EC3-F098-42CE-B512-6BBF85760511}" dt="2026-03-12T19:33:17.246" v="1421" actId="478"/>
          <ac:spMkLst>
            <pc:docMk/>
            <pc:sldMk cId="3279645926" sldId="300"/>
            <ac:spMk id="12" creationId="{48A9E1F6-C0ED-4B12-87B6-5F64E39DC801}"/>
          </ac:spMkLst>
        </pc:spChg>
        <pc:spChg chg="del">
          <ac:chgData name="" userId="da7b4daa2a169ece" providerId="LiveId" clId="{DE6D4EC3-F098-42CE-B512-6BBF85760511}" dt="2026-03-12T19:33:17.246" v="1421" actId="478"/>
          <ac:spMkLst>
            <pc:docMk/>
            <pc:sldMk cId="3279645926" sldId="300"/>
            <ac:spMk id="13" creationId="{AEF595B9-9056-4465-A689-EDF7BA8DD909}"/>
          </ac:spMkLst>
        </pc:spChg>
        <pc:spChg chg="del">
          <ac:chgData name="" userId="da7b4daa2a169ece" providerId="LiveId" clId="{DE6D4EC3-F098-42CE-B512-6BBF85760511}" dt="2026-03-12T19:33:17.246" v="1421" actId="478"/>
          <ac:spMkLst>
            <pc:docMk/>
            <pc:sldMk cId="3279645926" sldId="300"/>
            <ac:spMk id="14" creationId="{22EE145A-0F3C-4D17-B717-9CA5ADA9EA01}"/>
          </ac:spMkLst>
        </pc:spChg>
        <pc:spChg chg="del">
          <ac:chgData name="" userId="da7b4daa2a169ece" providerId="LiveId" clId="{DE6D4EC3-F098-42CE-B512-6BBF85760511}" dt="2026-03-12T19:33:17.246" v="1421" actId="478"/>
          <ac:spMkLst>
            <pc:docMk/>
            <pc:sldMk cId="3279645926" sldId="300"/>
            <ac:spMk id="15" creationId="{D29A7EF0-4F87-47F8-8E13-86E5A910E189}"/>
          </ac:spMkLst>
        </pc:spChg>
        <pc:cxnChg chg="del">
          <ac:chgData name="" userId="da7b4daa2a169ece" providerId="LiveId" clId="{DE6D4EC3-F098-42CE-B512-6BBF85760511}" dt="2026-03-12T19:33:17.246" v="1421" actId="478"/>
          <ac:cxnSpMkLst>
            <pc:docMk/>
            <pc:sldMk cId="3279645926" sldId="300"/>
            <ac:cxnSpMk id="17" creationId="{A8756021-FC71-4803-ADAE-53B7CC149E36}"/>
          </ac:cxnSpMkLst>
        </pc:cxnChg>
        <pc:cxnChg chg="del">
          <ac:chgData name="" userId="da7b4daa2a169ece" providerId="LiveId" clId="{DE6D4EC3-F098-42CE-B512-6BBF85760511}" dt="2026-03-12T19:33:17.246" v="1421" actId="478"/>
          <ac:cxnSpMkLst>
            <pc:docMk/>
            <pc:sldMk cId="3279645926" sldId="300"/>
            <ac:cxnSpMk id="20" creationId="{DD38B77B-3094-4641-99B7-8FB2853CAEC6}"/>
          </ac:cxnSpMkLst>
        </pc:cxnChg>
        <pc:cxnChg chg="del">
          <ac:chgData name="" userId="da7b4daa2a169ece" providerId="LiveId" clId="{DE6D4EC3-F098-42CE-B512-6BBF85760511}" dt="2026-03-12T19:33:17.246" v="1421" actId="478"/>
          <ac:cxnSpMkLst>
            <pc:docMk/>
            <pc:sldMk cId="3279645926" sldId="300"/>
            <ac:cxnSpMk id="22" creationId="{B8578E67-ECF8-4FC4-BA50-211BD5B6A74F}"/>
          </ac:cxnSpMkLst>
        </pc:cxnChg>
        <pc:cxnChg chg="del">
          <ac:chgData name="" userId="da7b4daa2a169ece" providerId="LiveId" clId="{DE6D4EC3-F098-42CE-B512-6BBF85760511}" dt="2026-03-12T19:33:17.246" v="1421" actId="478"/>
          <ac:cxnSpMkLst>
            <pc:docMk/>
            <pc:sldMk cId="3279645926" sldId="300"/>
            <ac:cxnSpMk id="24" creationId="{E0249D35-0803-4183-A8CE-6F2629849D37}"/>
          </ac:cxnSpMkLst>
        </pc:cxnChg>
        <pc:cxnChg chg="del">
          <ac:chgData name="" userId="da7b4daa2a169ece" providerId="LiveId" clId="{DE6D4EC3-F098-42CE-B512-6BBF85760511}" dt="2026-03-12T19:33:17.246" v="1421" actId="478"/>
          <ac:cxnSpMkLst>
            <pc:docMk/>
            <pc:sldMk cId="3279645926" sldId="300"/>
            <ac:cxnSpMk id="29" creationId="{DA2DD3D5-B243-4813-A924-4CB1A68F5112}"/>
          </ac:cxnSpMkLst>
        </pc:cxnChg>
        <pc:cxnChg chg="del">
          <ac:chgData name="" userId="da7b4daa2a169ece" providerId="LiveId" clId="{DE6D4EC3-F098-42CE-B512-6BBF85760511}" dt="2026-03-12T19:33:17.246" v="1421" actId="478"/>
          <ac:cxnSpMkLst>
            <pc:docMk/>
            <pc:sldMk cId="3279645926" sldId="300"/>
            <ac:cxnSpMk id="33" creationId="{2B29FBD7-DAA5-4860-BB4B-C2B5A6BAEF4A}"/>
          </ac:cxnSpMkLst>
        </pc:cxnChg>
        <pc:cxnChg chg="del">
          <ac:chgData name="" userId="da7b4daa2a169ece" providerId="LiveId" clId="{DE6D4EC3-F098-42CE-B512-6BBF85760511}" dt="2026-03-12T19:33:17.246" v="1421" actId="478"/>
          <ac:cxnSpMkLst>
            <pc:docMk/>
            <pc:sldMk cId="3279645926" sldId="300"/>
            <ac:cxnSpMk id="35" creationId="{C09A7F82-3C6E-4DF0-97E9-0D032F99807D}"/>
          </ac:cxnSpMkLst>
        </pc:cxnChg>
      </pc:sldChg>
      <pc:sldChg chg="addSp delSp modSp add">
        <pc:chgData name="" userId="da7b4daa2a169ece" providerId="LiveId" clId="{DE6D4EC3-F098-42CE-B512-6BBF85760511}" dt="2026-03-16T19:44:07.020" v="7247" actId="20577"/>
        <pc:sldMkLst>
          <pc:docMk/>
          <pc:sldMk cId="2134689781" sldId="305"/>
        </pc:sldMkLst>
        <pc:spChg chg="del">
          <ac:chgData name="" userId="da7b4daa2a169ece" providerId="LiveId" clId="{DE6D4EC3-F098-42CE-B512-6BBF85760511}" dt="2026-03-16T19:41:19.578" v="6964" actId="478"/>
          <ac:spMkLst>
            <pc:docMk/>
            <pc:sldMk cId="2134689781" sldId="305"/>
            <ac:spMk id="2" creationId="{453BC3D0-FE9C-4BEF-9A09-3115E6FCF564}"/>
          </ac:spMkLst>
        </pc:spChg>
        <pc:spChg chg="del">
          <ac:chgData name="" userId="da7b4daa2a169ece" providerId="LiveId" clId="{DE6D4EC3-F098-42CE-B512-6BBF85760511}" dt="2026-03-16T19:41:17.379" v="6963" actId="478"/>
          <ac:spMkLst>
            <pc:docMk/>
            <pc:sldMk cId="2134689781" sldId="305"/>
            <ac:spMk id="3" creationId="{D6E4AD90-F55A-4B3F-B7D0-A914DFBC793C}"/>
          </ac:spMkLst>
        </pc:spChg>
        <pc:spChg chg="add">
          <ac:chgData name="" userId="da7b4daa2a169ece" providerId="LiveId" clId="{DE6D4EC3-F098-42CE-B512-6BBF85760511}" dt="2026-03-16T19:41:27.615" v="6966"/>
          <ac:spMkLst>
            <pc:docMk/>
            <pc:sldMk cId="2134689781" sldId="305"/>
            <ac:spMk id="4" creationId="{8FAE3C49-2062-403D-9C5A-53FBE01E38B8}"/>
          </ac:spMkLst>
        </pc:spChg>
        <pc:spChg chg="add mod">
          <ac:chgData name="" userId="da7b4daa2a169ece" providerId="LiveId" clId="{DE6D4EC3-F098-42CE-B512-6BBF85760511}" dt="2026-03-16T19:44:07.020" v="7247" actId="20577"/>
          <ac:spMkLst>
            <pc:docMk/>
            <pc:sldMk cId="2134689781" sldId="305"/>
            <ac:spMk id="5" creationId="{C9D8872B-2E4F-45DD-9370-15DB4D1E6C08}"/>
          </ac:spMkLst>
        </pc:spChg>
      </pc:sldChg>
    </pc:docChg>
  </pc:docChgLst>
  <pc:docChgLst>
    <pc:chgData userId="da7b4daa2a169ece" providerId="LiveId" clId="{6E281C03-C534-4C46-9935-3FC40DB2D361}"/>
    <pc:docChg chg="undo custSel addSld delSld modSld sldOrd">
      <pc:chgData name="" userId="da7b4daa2a169ece" providerId="LiveId" clId="{6E281C03-C534-4C46-9935-3FC40DB2D361}" dt="2026-04-14T14:12:11.558" v="12725" actId="1076"/>
      <pc:docMkLst>
        <pc:docMk/>
      </pc:docMkLst>
      <pc:sldChg chg="addSp delSp modSp">
        <pc:chgData name="" userId="da7b4daa2a169ece" providerId="LiveId" clId="{6E281C03-C534-4C46-9935-3FC40DB2D361}" dt="2026-04-13T13:00:43.635" v="4513" actId="1076"/>
        <pc:sldMkLst>
          <pc:docMk/>
          <pc:sldMk cId="0" sldId="256"/>
        </pc:sldMkLst>
        <pc:spChg chg="del mod">
          <ac:chgData name="" userId="da7b4daa2a169ece" providerId="LiveId" clId="{6E281C03-C534-4C46-9935-3FC40DB2D361}" dt="2026-04-13T12:59:48.064" v="4509" actId="478"/>
          <ac:spMkLst>
            <pc:docMk/>
            <pc:sldMk cId="0" sldId="256"/>
            <ac:spMk id="2" creationId="{00000000-0000-0000-0000-000000000000}"/>
          </ac:spMkLst>
        </pc:spChg>
        <pc:spChg chg="mod">
          <ac:chgData name="" userId="da7b4daa2a169ece" providerId="LiveId" clId="{6E281C03-C534-4C46-9935-3FC40DB2D361}" dt="2026-04-03T17:59:11.562" v="8" actId="1076"/>
          <ac:spMkLst>
            <pc:docMk/>
            <pc:sldMk cId="0" sldId="256"/>
            <ac:spMk id="4" creationId="{37B2A201-D23A-47E6-8637-E8B68C746463}"/>
          </ac:spMkLst>
        </pc:spChg>
        <pc:spChg chg="mod">
          <ac:chgData name="" userId="da7b4daa2a169ece" providerId="LiveId" clId="{6E281C03-C534-4C46-9935-3FC40DB2D361}" dt="2026-04-03T18:00:27.231" v="82" actId="1076"/>
          <ac:spMkLst>
            <pc:docMk/>
            <pc:sldMk cId="0" sldId="256"/>
            <ac:spMk id="6" creationId="{A80283D1-0890-491B-B034-E31AC53EEBEA}"/>
          </ac:spMkLst>
        </pc:spChg>
        <pc:spChg chg="add del mod">
          <ac:chgData name="" userId="da7b4daa2a169ece" providerId="LiveId" clId="{6E281C03-C534-4C46-9935-3FC40DB2D361}" dt="2026-04-13T13:00:39.176" v="4512" actId="478"/>
          <ac:spMkLst>
            <pc:docMk/>
            <pc:sldMk cId="0" sldId="256"/>
            <ac:spMk id="8" creationId="{D92E5D06-8C0F-4710-B166-E9AE7534A202}"/>
          </ac:spMkLst>
        </pc:spChg>
        <pc:spChg chg="add mod">
          <ac:chgData name="" userId="da7b4daa2a169ece" providerId="LiveId" clId="{6E281C03-C534-4C46-9935-3FC40DB2D361}" dt="2026-04-13T13:00:43.635" v="4513" actId="1076"/>
          <ac:spMkLst>
            <pc:docMk/>
            <pc:sldMk cId="0" sldId="256"/>
            <ac:spMk id="9" creationId="{A7B6FCBA-A299-4439-B8A8-7A01CE65B54B}"/>
          </ac:spMkLst>
        </pc:spChg>
        <pc:picChg chg="mod">
          <ac:chgData name="" userId="da7b4daa2a169ece" providerId="LiveId" clId="{6E281C03-C534-4C46-9935-3FC40DB2D361}" dt="2026-04-03T17:59:04.625" v="7" actId="1035"/>
          <ac:picMkLst>
            <pc:docMk/>
            <pc:sldMk cId="0" sldId="256"/>
            <ac:picMk id="7" creationId="{74A7F067-D3C8-44CC-9EE4-259613AC61FF}"/>
          </ac:picMkLst>
        </pc:picChg>
      </pc:sldChg>
      <pc:sldChg chg="addSp delSp modSp">
        <pc:chgData name="" userId="da7b4daa2a169ece" providerId="LiveId" clId="{6E281C03-C534-4C46-9935-3FC40DB2D361}" dt="2026-04-14T12:52:36.600" v="9881" actId="1035"/>
        <pc:sldMkLst>
          <pc:docMk/>
          <pc:sldMk cId="0" sldId="257"/>
        </pc:sldMkLst>
        <pc:spChg chg="add mod">
          <ac:chgData name="" userId="da7b4daa2a169ece" providerId="LiveId" clId="{6E281C03-C534-4C46-9935-3FC40DB2D361}" dt="2026-04-13T13:14:08.965" v="5660" actId="20577"/>
          <ac:spMkLst>
            <pc:docMk/>
            <pc:sldMk cId="0" sldId="257"/>
            <ac:spMk id="8" creationId="{73C2FCF6-7723-4576-B1E5-FD1AC5F6CD7A}"/>
          </ac:spMkLst>
        </pc:spChg>
        <pc:spChg chg="mod">
          <ac:chgData name="" userId="da7b4daa2a169ece" providerId="LiveId" clId="{6E281C03-C534-4C46-9935-3FC40DB2D361}" dt="2026-04-14T12:52:36.600" v="9881" actId="1035"/>
          <ac:spMkLst>
            <pc:docMk/>
            <pc:sldMk cId="0" sldId="257"/>
            <ac:spMk id="9" creationId="{FAEE2013-35A0-47F0-89D0-DEA09B24B400}"/>
          </ac:spMkLst>
        </pc:spChg>
        <pc:spChg chg="del mod">
          <ac:chgData name="" userId="da7b4daa2a169ece" providerId="LiveId" clId="{6E281C03-C534-4C46-9935-3FC40DB2D361}" dt="2026-04-13T13:11:31.335" v="5326" actId="478"/>
          <ac:spMkLst>
            <pc:docMk/>
            <pc:sldMk cId="0" sldId="257"/>
            <ac:spMk id="11" creationId="{73637FC5-DAE8-4110-BA84-0C4F407681CD}"/>
          </ac:spMkLst>
        </pc:spChg>
        <pc:spChg chg="mod">
          <ac:chgData name="" userId="da7b4daa2a169ece" providerId="LiveId" clId="{6E281C03-C534-4C46-9935-3FC40DB2D361}" dt="2026-04-13T13:11:37.337" v="5329" actId="20577"/>
          <ac:spMkLst>
            <pc:docMk/>
            <pc:sldMk cId="0" sldId="257"/>
            <ac:spMk id="14" creationId="{FE59BE3E-9D9F-44EF-8B6A-D41FB9034397}"/>
          </ac:spMkLst>
        </pc:spChg>
        <pc:spChg chg="del mod">
          <ac:chgData name="" userId="da7b4daa2a169ece" providerId="LiveId" clId="{6E281C03-C534-4C46-9935-3FC40DB2D361}" dt="2026-04-13T13:11:28.458" v="5325" actId="478"/>
          <ac:spMkLst>
            <pc:docMk/>
            <pc:sldMk cId="0" sldId="257"/>
            <ac:spMk id="15" creationId="{9572B6D8-C087-400D-950F-71C8E5A87C24}"/>
          </ac:spMkLst>
        </pc:spChg>
        <pc:picChg chg="add del mod">
          <ac:chgData name="" userId="da7b4daa2a169ece" providerId="LiveId" clId="{6E281C03-C534-4C46-9935-3FC40DB2D361}" dt="2026-04-13T13:11:33.160" v="5327" actId="478"/>
          <ac:picMkLst>
            <pc:docMk/>
            <pc:sldMk cId="0" sldId="257"/>
            <ac:picMk id="2" creationId="{1F6C2215-488A-4B80-BBBA-7E96AF2229AA}"/>
          </ac:picMkLst>
        </pc:picChg>
        <pc:picChg chg="add del mod">
          <ac:chgData name="" userId="da7b4daa2a169ece" providerId="LiveId" clId="{6E281C03-C534-4C46-9935-3FC40DB2D361}" dt="2026-04-13T13:11:34.748" v="5328" actId="478"/>
          <ac:picMkLst>
            <pc:docMk/>
            <pc:sldMk cId="0" sldId="257"/>
            <ac:picMk id="3" creationId="{999BA1D5-F76C-4803-921F-D2D45EC0A995}"/>
          </ac:picMkLst>
        </pc:picChg>
      </pc:sldChg>
      <pc:sldChg chg="addSp delSp modSp">
        <pc:chgData name="" userId="da7b4daa2a169ece" providerId="LiveId" clId="{6E281C03-C534-4C46-9935-3FC40DB2D361}" dt="2026-04-13T19:03:12.111" v="8425" actId="20577"/>
        <pc:sldMkLst>
          <pc:docMk/>
          <pc:sldMk cId="0" sldId="259"/>
        </pc:sldMkLst>
        <pc:spChg chg="del">
          <ac:chgData name="" userId="da7b4daa2a169ece" providerId="LiveId" clId="{6E281C03-C534-4C46-9935-3FC40DB2D361}" dt="2026-04-04T20:42:25.096" v="1921" actId="478"/>
          <ac:spMkLst>
            <pc:docMk/>
            <pc:sldMk cId="0" sldId="259"/>
            <ac:spMk id="2" creationId="{6A009843-A8BB-4275-8A14-E357FFAD5298}"/>
          </ac:spMkLst>
        </pc:spChg>
        <pc:spChg chg="mod">
          <ac:chgData name="" userId="da7b4daa2a169ece" providerId="LiveId" clId="{6E281C03-C534-4C46-9935-3FC40DB2D361}" dt="2026-04-13T19:01:52.025" v="8256" actId="20577"/>
          <ac:spMkLst>
            <pc:docMk/>
            <pc:sldMk cId="0" sldId="259"/>
            <ac:spMk id="3" creationId="{A0885D7D-05D3-4B33-B1D8-CDEF8E423CF8}"/>
          </ac:spMkLst>
        </pc:spChg>
        <pc:spChg chg="mod">
          <ac:chgData name="" userId="da7b4daa2a169ece" providerId="LiveId" clId="{6E281C03-C534-4C46-9935-3FC40DB2D361}" dt="2026-04-13T19:03:12.111" v="8425" actId="20577"/>
          <ac:spMkLst>
            <pc:docMk/>
            <pc:sldMk cId="0" sldId="259"/>
            <ac:spMk id="4" creationId="{01AE081A-F05E-4439-86C1-3FFA210468CF}"/>
          </ac:spMkLst>
        </pc:spChg>
        <pc:spChg chg="add mod">
          <ac:chgData name="" userId="da7b4daa2a169ece" providerId="LiveId" clId="{6E281C03-C534-4C46-9935-3FC40DB2D361}" dt="2026-04-13T19:01:02.854" v="8110" actId="1076"/>
          <ac:spMkLst>
            <pc:docMk/>
            <pc:sldMk cId="0" sldId="259"/>
            <ac:spMk id="5" creationId="{41865E2D-B45F-4111-82B7-217C092E3C24}"/>
          </ac:spMkLst>
        </pc:spChg>
      </pc:sldChg>
      <pc:sldChg chg="addSp delSp modSp">
        <pc:chgData name="" userId="da7b4daa2a169ece" providerId="LiveId" clId="{6E281C03-C534-4C46-9935-3FC40DB2D361}" dt="2026-04-14T14:00:46.929" v="11748" actId="20577"/>
        <pc:sldMkLst>
          <pc:docMk/>
          <pc:sldMk cId="0" sldId="261"/>
        </pc:sldMkLst>
        <pc:spChg chg="del">
          <ac:chgData name="" userId="da7b4daa2a169ece" providerId="LiveId" clId="{6E281C03-C534-4C46-9935-3FC40DB2D361}" dt="2026-04-07T13:50:08.444" v="4361" actId="478"/>
          <ac:spMkLst>
            <pc:docMk/>
            <pc:sldMk cId="0" sldId="261"/>
            <ac:spMk id="2" creationId="{32D5B274-3C35-4D22-9DB1-CF462DFC0F19}"/>
          </ac:spMkLst>
        </pc:spChg>
        <pc:spChg chg="mod">
          <ac:chgData name="" userId="da7b4daa2a169ece" providerId="LiveId" clId="{6E281C03-C534-4C46-9935-3FC40DB2D361}" dt="2026-04-14T13:58:02.495" v="11450" actId="113"/>
          <ac:spMkLst>
            <pc:docMk/>
            <pc:sldMk cId="0" sldId="261"/>
            <ac:spMk id="3" creationId="{DCD3BBE2-E2A8-4022-A8CB-326B15317B0A}"/>
          </ac:spMkLst>
        </pc:spChg>
        <pc:spChg chg="add">
          <ac:chgData name="" userId="da7b4daa2a169ece" providerId="LiveId" clId="{6E281C03-C534-4C46-9935-3FC40DB2D361}" dt="2026-04-14T13:56:18.933" v="11232"/>
          <ac:spMkLst>
            <pc:docMk/>
            <pc:sldMk cId="0" sldId="261"/>
            <ac:spMk id="4" creationId="{24A79AA0-7846-4693-B90F-E3BC2D252E7C}"/>
          </ac:spMkLst>
        </pc:spChg>
        <pc:spChg chg="del">
          <ac:chgData name="" userId="da7b4daa2a169ece" providerId="LiveId" clId="{6E281C03-C534-4C46-9935-3FC40DB2D361}" dt="2026-04-07T13:50:11.386" v="4362" actId="478"/>
          <ac:spMkLst>
            <pc:docMk/>
            <pc:sldMk cId="0" sldId="261"/>
            <ac:spMk id="4" creationId="{C26DD2CA-F1DA-4EA4-8A43-B884DF5EE043}"/>
          </ac:spMkLst>
        </pc:spChg>
        <pc:spChg chg="add del mod">
          <ac:chgData name="" userId="da7b4daa2a169ece" providerId="LiveId" clId="{6E281C03-C534-4C46-9935-3FC40DB2D361}" dt="2026-04-14T13:56:12.179" v="11231" actId="478"/>
          <ac:spMkLst>
            <pc:docMk/>
            <pc:sldMk cId="0" sldId="261"/>
            <ac:spMk id="5" creationId="{A9708B86-EA9D-43CB-A8EB-4F900A84C7D9}"/>
          </ac:spMkLst>
        </pc:spChg>
        <pc:spChg chg="add mod">
          <ac:chgData name="" userId="da7b4daa2a169ece" providerId="LiveId" clId="{6E281C03-C534-4C46-9935-3FC40DB2D361}" dt="2026-04-14T13:59:17.214" v="11622" actId="1076"/>
          <ac:spMkLst>
            <pc:docMk/>
            <pc:sldMk cId="0" sldId="261"/>
            <ac:spMk id="6" creationId="{097974CB-2A7E-4E18-96AB-E962130A08BF}"/>
          </ac:spMkLst>
        </pc:spChg>
        <pc:spChg chg="add mod">
          <ac:chgData name="" userId="da7b4daa2a169ece" providerId="LiveId" clId="{6E281C03-C534-4C46-9935-3FC40DB2D361}" dt="2026-04-14T14:00:46.929" v="11748" actId="20577"/>
          <ac:spMkLst>
            <pc:docMk/>
            <pc:sldMk cId="0" sldId="261"/>
            <ac:spMk id="7" creationId="{BD3E5D36-47A0-43E8-A5D5-CB028F21EA36}"/>
          </ac:spMkLst>
        </pc:spChg>
      </pc:sldChg>
      <pc:sldChg chg="addSp delSp modSp ord">
        <pc:chgData name="" userId="da7b4daa2a169ece" providerId="LiveId" clId="{6E281C03-C534-4C46-9935-3FC40DB2D361}" dt="2026-04-14T12:52:51.588" v="9886"/>
        <pc:sldMkLst>
          <pc:docMk/>
          <pc:sldMk cId="3207544355" sldId="276"/>
        </pc:sldMkLst>
        <pc:spChg chg="add mod">
          <ac:chgData name="" userId="da7b4daa2a169ece" providerId="LiveId" clId="{6E281C03-C534-4C46-9935-3FC40DB2D361}" dt="2026-04-14T12:41:29.863" v="9852" actId="1076"/>
          <ac:spMkLst>
            <pc:docMk/>
            <pc:sldMk cId="3207544355" sldId="276"/>
            <ac:spMk id="2" creationId="{061AA724-F3D4-45C3-AD05-A560CA185E88}"/>
          </ac:spMkLst>
        </pc:spChg>
        <pc:spChg chg="del">
          <ac:chgData name="" userId="da7b4daa2a169ece" providerId="LiveId" clId="{6E281C03-C534-4C46-9935-3FC40DB2D361}" dt="2026-04-07T07:46:20.901" v="4074" actId="478"/>
          <ac:spMkLst>
            <pc:docMk/>
            <pc:sldMk cId="3207544355" sldId="276"/>
            <ac:spMk id="3" creationId="{05775DE9-5B25-4B71-AC39-94C43E403A73}"/>
          </ac:spMkLst>
        </pc:spChg>
        <pc:spChg chg="add del">
          <ac:chgData name="" userId="da7b4daa2a169ece" providerId="LiveId" clId="{6E281C03-C534-4C46-9935-3FC40DB2D361}" dt="2026-04-13T19:25:00.703" v="9823" actId="478"/>
          <ac:spMkLst>
            <pc:docMk/>
            <pc:sldMk cId="3207544355" sldId="276"/>
            <ac:spMk id="3" creationId="{334EC285-F55F-45F0-9CE2-F5939DBD7B9C}"/>
          </ac:spMkLst>
        </pc:spChg>
        <pc:spChg chg="add del">
          <ac:chgData name="" userId="da7b4daa2a169ece" providerId="LiveId" clId="{6E281C03-C534-4C46-9935-3FC40DB2D361}" dt="2026-04-14T12:52:28.279" v="9877" actId="478"/>
          <ac:spMkLst>
            <pc:docMk/>
            <pc:sldMk cId="3207544355" sldId="276"/>
            <ac:spMk id="3" creationId="{BC75030C-3D6A-46E9-A69F-1F0924EB57B4}"/>
          </ac:spMkLst>
        </pc:spChg>
        <pc:spChg chg="del">
          <ac:chgData name="" userId="da7b4daa2a169ece" providerId="LiveId" clId="{6E281C03-C534-4C46-9935-3FC40DB2D361}" dt="2026-04-07T07:46:23.657" v="4075" actId="478"/>
          <ac:spMkLst>
            <pc:docMk/>
            <pc:sldMk cId="3207544355" sldId="276"/>
            <ac:spMk id="4" creationId="{56169B69-3729-4F87-A879-1B6A8EE0D471}"/>
          </ac:spMkLst>
        </pc:spChg>
        <pc:spChg chg="del">
          <ac:chgData name="" userId="da7b4daa2a169ece" providerId="LiveId" clId="{6E281C03-C534-4C46-9935-3FC40DB2D361}" dt="2026-04-07T07:46:26.391" v="4076" actId="478"/>
          <ac:spMkLst>
            <pc:docMk/>
            <pc:sldMk cId="3207544355" sldId="276"/>
            <ac:spMk id="5" creationId="{F3C01A43-257A-44FB-8846-98DE208B5044}"/>
          </ac:spMkLst>
        </pc:spChg>
        <pc:spChg chg="del">
          <ac:chgData name="" userId="da7b4daa2a169ece" providerId="LiveId" clId="{6E281C03-C534-4C46-9935-3FC40DB2D361}" dt="2026-04-07T07:46:29.399" v="4077" actId="478"/>
          <ac:spMkLst>
            <pc:docMk/>
            <pc:sldMk cId="3207544355" sldId="276"/>
            <ac:spMk id="6" creationId="{5EA2DEC5-F89D-43B9-AA1E-A81E136A4802}"/>
          </ac:spMkLst>
        </pc:spChg>
        <pc:spChg chg="add">
          <ac:chgData name="" userId="da7b4daa2a169ece" providerId="LiveId" clId="{6E281C03-C534-4C46-9935-3FC40DB2D361}" dt="2026-04-14T12:52:51.588" v="9886"/>
          <ac:spMkLst>
            <pc:docMk/>
            <pc:sldMk cId="3207544355" sldId="276"/>
            <ac:spMk id="6" creationId="{CB6D44B9-654A-43BD-8D0F-635C11ACF9C9}"/>
          </ac:spMkLst>
        </pc:spChg>
        <pc:graphicFrameChg chg="add del mod modGraphic">
          <ac:chgData name="" userId="da7b4daa2a169ece" providerId="LiveId" clId="{6E281C03-C534-4C46-9935-3FC40DB2D361}" dt="2026-04-13T19:24:49.452" v="9821" actId="478"/>
          <ac:graphicFrameMkLst>
            <pc:docMk/>
            <pc:sldMk cId="3207544355" sldId="276"/>
            <ac:graphicFrameMk id="7" creationId="{A97C02C1-29DC-4B62-A361-8D22AC1AAA1B}"/>
          </ac:graphicFrameMkLst>
        </pc:graphicFrameChg>
        <pc:picChg chg="add mod">
          <ac:chgData name="" userId="da7b4daa2a169ece" providerId="LiveId" clId="{6E281C03-C534-4C46-9935-3FC40DB2D361}" dt="2026-04-14T12:51:30.174" v="9869" actId="1076"/>
          <ac:picMkLst>
            <pc:docMk/>
            <pc:sldMk cId="3207544355" sldId="276"/>
            <ac:picMk id="5" creationId="{4C117E99-3406-4089-B0EE-1D1F80A78BA2}"/>
          </ac:picMkLst>
        </pc:picChg>
      </pc:sldChg>
      <pc:sldChg chg="addSp delSp modSp">
        <pc:chgData name="" userId="da7b4daa2a169ece" providerId="LiveId" clId="{6E281C03-C534-4C46-9935-3FC40DB2D361}" dt="2026-04-14T12:52:43.294" v="9883"/>
        <pc:sldMkLst>
          <pc:docMk/>
          <pc:sldMk cId="2505545936" sldId="277"/>
        </pc:sldMkLst>
        <pc:spChg chg="del">
          <ac:chgData name="" userId="da7b4daa2a169ece" providerId="LiveId" clId="{6E281C03-C534-4C46-9935-3FC40DB2D361}" dt="2026-04-04T20:23:20.724" v="1126"/>
          <ac:spMkLst>
            <pc:docMk/>
            <pc:sldMk cId="2505545936" sldId="277"/>
            <ac:spMk id="5" creationId="{43A75BCC-05E1-4779-B91B-7837F532A3BB}"/>
          </ac:spMkLst>
        </pc:spChg>
        <pc:spChg chg="add del">
          <ac:chgData name="" userId="da7b4daa2a169ece" providerId="LiveId" clId="{6E281C03-C534-4C46-9935-3FC40DB2D361}" dt="2026-04-14T12:52:17.074" v="9874" actId="478"/>
          <ac:spMkLst>
            <pc:docMk/>
            <pc:sldMk cId="2505545936" sldId="277"/>
            <ac:spMk id="5" creationId="{F8E38FBC-AA70-407E-B9DD-A918404BD49F}"/>
          </ac:spMkLst>
        </pc:spChg>
        <pc:spChg chg="add">
          <ac:chgData name="" userId="da7b4daa2a169ece" providerId="LiveId" clId="{6E281C03-C534-4C46-9935-3FC40DB2D361}" dt="2026-04-14T12:52:43.294" v="9883"/>
          <ac:spMkLst>
            <pc:docMk/>
            <pc:sldMk cId="2505545936" sldId="277"/>
            <ac:spMk id="6" creationId="{77A4A93E-F2DE-48B8-96B4-B531BBABEAE7}"/>
          </ac:spMkLst>
        </pc:spChg>
        <pc:spChg chg="add del mod">
          <ac:chgData name="" userId="da7b4daa2a169ece" providerId="LiveId" clId="{6E281C03-C534-4C46-9935-3FC40DB2D361}" dt="2026-04-13T13:22:38.905" v="6485" actId="478"/>
          <ac:spMkLst>
            <pc:docMk/>
            <pc:sldMk cId="2505545936" sldId="277"/>
            <ac:spMk id="6" creationId="{7B18F6C4-BB10-4212-A7D4-71CAB3D8831E}"/>
          </ac:spMkLst>
        </pc:spChg>
        <pc:spChg chg="del mod">
          <ac:chgData name="" userId="da7b4daa2a169ece" providerId="LiveId" clId="{6E281C03-C534-4C46-9935-3FC40DB2D361}" dt="2026-04-13T13:22:41.151" v="6486" actId="478"/>
          <ac:spMkLst>
            <pc:docMk/>
            <pc:sldMk cId="2505545936" sldId="277"/>
            <ac:spMk id="8" creationId="{F80E4E01-6900-442A-A9C1-0CCA2769B3DA}"/>
          </ac:spMkLst>
        </pc:spChg>
        <pc:spChg chg="add mod">
          <ac:chgData name="" userId="da7b4daa2a169ece" providerId="LiveId" clId="{6E281C03-C534-4C46-9935-3FC40DB2D361}" dt="2026-04-13T13:26:28.133" v="6831" actId="1076"/>
          <ac:spMkLst>
            <pc:docMk/>
            <pc:sldMk cId="2505545936" sldId="277"/>
            <ac:spMk id="9" creationId="{A93AB19C-1CD1-4D56-8326-9A53108D008C}"/>
          </ac:spMkLst>
        </pc:spChg>
        <pc:spChg chg="del">
          <ac:chgData name="" userId="da7b4daa2a169ece" providerId="LiveId" clId="{6E281C03-C534-4C46-9935-3FC40DB2D361}" dt="2026-04-04T20:23:20.724" v="1126"/>
          <ac:spMkLst>
            <pc:docMk/>
            <pc:sldMk cId="2505545936" sldId="277"/>
            <ac:spMk id="9" creationId="{AE802365-D726-4608-8B58-BA084863F942}"/>
          </ac:spMkLst>
        </pc:spChg>
        <pc:spChg chg="del">
          <ac:chgData name="" userId="da7b4daa2a169ece" providerId="LiveId" clId="{6E281C03-C534-4C46-9935-3FC40DB2D361}" dt="2026-04-04T20:12:31.607" v="947" actId="478"/>
          <ac:spMkLst>
            <pc:docMk/>
            <pc:sldMk cId="2505545936" sldId="277"/>
            <ac:spMk id="10" creationId="{B78E221D-4786-4D23-9275-72FF26E59985}"/>
          </ac:spMkLst>
        </pc:spChg>
        <pc:spChg chg="add mod">
          <ac:chgData name="" userId="da7b4daa2a169ece" providerId="LiveId" clId="{6E281C03-C534-4C46-9935-3FC40DB2D361}" dt="2026-04-13T13:28:12.324" v="7028" actId="1035"/>
          <ac:spMkLst>
            <pc:docMk/>
            <pc:sldMk cId="2505545936" sldId="277"/>
            <ac:spMk id="10" creationId="{D20FA057-D0D0-4269-A80B-4A3ED1B0E642}"/>
          </ac:spMkLst>
        </pc:spChg>
        <pc:spChg chg="add mod">
          <ac:chgData name="" userId="da7b4daa2a169ece" providerId="LiveId" clId="{6E281C03-C534-4C46-9935-3FC40DB2D361}" dt="2026-04-13T13:28:33.004" v="7071" actId="20577"/>
          <ac:spMkLst>
            <pc:docMk/>
            <pc:sldMk cId="2505545936" sldId="277"/>
            <ac:spMk id="11" creationId="{63E977B9-30C3-4322-9753-5CBD3F239663}"/>
          </ac:spMkLst>
        </pc:spChg>
        <pc:picChg chg="add del mod">
          <ac:chgData name="" userId="da7b4daa2a169ece" providerId="LiveId" clId="{6E281C03-C534-4C46-9935-3FC40DB2D361}" dt="2026-04-13T13:22:42.756" v="6487" actId="478"/>
          <ac:picMkLst>
            <pc:docMk/>
            <pc:sldMk cId="2505545936" sldId="277"/>
            <ac:picMk id="7" creationId="{E71033C9-99A5-4924-B171-311C9487EBEF}"/>
          </ac:picMkLst>
        </pc:picChg>
      </pc:sldChg>
      <pc:sldChg chg="addSp delSp modSp">
        <pc:chgData name="" userId="da7b4daa2a169ece" providerId="LiveId" clId="{6E281C03-C534-4C46-9935-3FC40DB2D361}" dt="2026-04-14T12:52:39.370" v="9882"/>
        <pc:sldMkLst>
          <pc:docMk/>
          <pc:sldMk cId="1067216526" sldId="279"/>
        </pc:sldMkLst>
        <pc:spChg chg="add del mod">
          <ac:chgData name="" userId="da7b4daa2a169ece" providerId="LiveId" clId="{6E281C03-C534-4C46-9935-3FC40DB2D361}" dt="2026-04-13T13:14:19.728" v="5661" actId="478"/>
          <ac:spMkLst>
            <pc:docMk/>
            <pc:sldMk cId="1067216526" sldId="279"/>
            <ac:spMk id="6" creationId="{4BA9AF86-6F1C-41E6-BAC3-DB5E51C02CC9}"/>
          </ac:spMkLst>
        </pc:spChg>
        <pc:spChg chg="add del mod">
          <ac:chgData name="" userId="da7b4daa2a169ece" providerId="LiveId" clId="{6E281C03-C534-4C46-9935-3FC40DB2D361}" dt="2026-04-13T13:14:25.702" v="5663" actId="478"/>
          <ac:spMkLst>
            <pc:docMk/>
            <pc:sldMk cId="1067216526" sldId="279"/>
            <ac:spMk id="7" creationId="{0E43507F-C4D6-41DE-9346-E246A4DD62E5}"/>
          </ac:spMkLst>
        </pc:spChg>
        <pc:spChg chg="add">
          <ac:chgData name="" userId="da7b4daa2a169ece" providerId="LiveId" clId="{6E281C03-C534-4C46-9935-3FC40DB2D361}" dt="2026-04-14T12:52:39.370" v="9882"/>
          <ac:spMkLst>
            <pc:docMk/>
            <pc:sldMk cId="1067216526" sldId="279"/>
            <ac:spMk id="7" creationId="{B200DB5D-8DF4-40A6-B395-5471F062A21C}"/>
          </ac:spMkLst>
        </pc:spChg>
        <pc:spChg chg="add del">
          <ac:chgData name="" userId="da7b4daa2a169ece" providerId="LiveId" clId="{6E281C03-C534-4C46-9935-3FC40DB2D361}" dt="2026-04-14T12:52:14.350" v="9873" actId="478"/>
          <ac:spMkLst>
            <pc:docMk/>
            <pc:sldMk cId="1067216526" sldId="279"/>
            <ac:spMk id="9" creationId="{718005CB-749B-4941-9ECA-09091182E7BF}"/>
          </ac:spMkLst>
        </pc:spChg>
        <pc:spChg chg="add del">
          <ac:chgData name="" userId="da7b4daa2a169ece" providerId="LiveId" clId="{6E281C03-C534-4C46-9935-3FC40DB2D361}" dt="2026-04-04T20:07:02.360" v="646" actId="478"/>
          <ac:spMkLst>
            <pc:docMk/>
            <pc:sldMk cId="1067216526" sldId="279"/>
            <ac:spMk id="9" creationId="{EFCDD11F-83F0-49C3-9B97-30F1CC68F9FD}"/>
          </ac:spMkLst>
        </pc:spChg>
        <pc:spChg chg="add del mod">
          <ac:chgData name="" userId="da7b4daa2a169ece" providerId="LiveId" clId="{6E281C03-C534-4C46-9935-3FC40DB2D361}" dt="2026-04-13T13:14:23.016" v="5662" actId="478"/>
          <ac:spMkLst>
            <pc:docMk/>
            <pc:sldMk cId="1067216526" sldId="279"/>
            <ac:spMk id="11" creationId="{A5D13B08-B5F0-4CF3-86FB-BB50AD336AA1}"/>
          </ac:spMkLst>
        </pc:spChg>
        <pc:spChg chg="add mod">
          <ac:chgData name="" userId="da7b4daa2a169ece" providerId="LiveId" clId="{6E281C03-C534-4C46-9935-3FC40DB2D361}" dt="2026-04-13T13:21:38.078" v="6463" actId="20577"/>
          <ac:spMkLst>
            <pc:docMk/>
            <pc:sldMk cId="1067216526" sldId="279"/>
            <ac:spMk id="12" creationId="{C5531699-C2A3-4DD5-9CA1-B7981186D415}"/>
          </ac:spMkLst>
        </pc:spChg>
        <pc:spChg chg="add mod">
          <ac:chgData name="" userId="da7b4daa2a169ece" providerId="LiveId" clId="{6E281C03-C534-4C46-9935-3FC40DB2D361}" dt="2026-04-13T13:21:57.917" v="6484" actId="20577"/>
          <ac:spMkLst>
            <pc:docMk/>
            <pc:sldMk cId="1067216526" sldId="279"/>
            <ac:spMk id="13" creationId="{CC8E9189-1E56-4D5B-A162-B6342A0BB4A7}"/>
          </ac:spMkLst>
        </pc:spChg>
        <pc:spChg chg="del">
          <ac:chgData name="" userId="da7b4daa2a169ece" providerId="LiveId" clId="{6E281C03-C534-4C46-9935-3FC40DB2D361}" dt="2026-04-03T18:28:12.374" v="478" actId="478"/>
          <ac:spMkLst>
            <pc:docMk/>
            <pc:sldMk cId="1067216526" sldId="279"/>
            <ac:spMk id="14" creationId="{6BD30B54-ED8E-499E-B308-8E594000D728}"/>
          </ac:spMkLst>
        </pc:spChg>
        <pc:spChg chg="del">
          <ac:chgData name="" userId="da7b4daa2a169ece" providerId="LiveId" clId="{6E281C03-C534-4C46-9935-3FC40DB2D361}" dt="2026-04-03T18:28:09.888" v="477" actId="478"/>
          <ac:spMkLst>
            <pc:docMk/>
            <pc:sldMk cId="1067216526" sldId="279"/>
            <ac:spMk id="15" creationId="{7B778455-847F-4C4E-AAF8-7FAE79695827}"/>
          </ac:spMkLst>
        </pc:spChg>
        <pc:spChg chg="del">
          <ac:chgData name="" userId="da7b4daa2a169ece" providerId="LiveId" clId="{6E281C03-C534-4C46-9935-3FC40DB2D361}" dt="2026-04-03T18:28:07.245" v="476" actId="478"/>
          <ac:spMkLst>
            <pc:docMk/>
            <pc:sldMk cId="1067216526" sldId="279"/>
            <ac:spMk id="16" creationId="{8279B8E7-C5B2-477C-BF24-784380F53200}"/>
          </ac:spMkLst>
        </pc:spChg>
        <pc:spChg chg="del">
          <ac:chgData name="" userId="da7b4daa2a169ece" providerId="LiveId" clId="{6E281C03-C534-4C46-9935-3FC40DB2D361}" dt="2026-04-03T18:28:15.248" v="479" actId="478"/>
          <ac:spMkLst>
            <pc:docMk/>
            <pc:sldMk cId="1067216526" sldId="279"/>
            <ac:spMk id="17" creationId="{835402AB-B3C2-4D55-AF9E-562E694FD3C0}"/>
          </ac:spMkLst>
        </pc:spChg>
        <pc:spChg chg="del">
          <ac:chgData name="" userId="da7b4daa2a169ece" providerId="LiveId" clId="{6E281C03-C534-4C46-9935-3FC40DB2D361}" dt="2026-04-03T18:28:03.096" v="475" actId="478"/>
          <ac:spMkLst>
            <pc:docMk/>
            <pc:sldMk cId="1067216526" sldId="279"/>
            <ac:spMk id="18" creationId="{3D5DD3F1-639D-41C7-82BA-C75BD6E538C0}"/>
          </ac:spMkLst>
        </pc:spChg>
      </pc:sldChg>
      <pc:sldChg chg="addSp delSp modSp">
        <pc:chgData name="" userId="da7b4daa2a169ece" providerId="LiveId" clId="{6E281C03-C534-4C46-9935-3FC40DB2D361}" dt="2026-04-14T12:52:45.993" v="9884"/>
        <pc:sldMkLst>
          <pc:docMk/>
          <pc:sldMk cId="3330962941" sldId="280"/>
        </pc:sldMkLst>
        <pc:spChg chg="add del mod">
          <ac:chgData name="" userId="da7b4daa2a169ece" providerId="LiveId" clId="{6E281C03-C534-4C46-9935-3FC40DB2D361}" dt="2026-04-13T13:29:31.345" v="7072" actId="478"/>
          <ac:spMkLst>
            <pc:docMk/>
            <pc:sldMk cId="3330962941" sldId="280"/>
            <ac:spMk id="5" creationId="{03AF88D7-991E-4DC7-BB9E-C4923D3CC050}"/>
          </ac:spMkLst>
        </pc:spChg>
        <pc:spChg chg="del">
          <ac:chgData name="" userId="da7b4daa2a169ece" providerId="LiveId" clId="{6E281C03-C534-4C46-9935-3FC40DB2D361}" dt="2026-04-04T20:15:47.442" v="1115" actId="478"/>
          <ac:spMkLst>
            <pc:docMk/>
            <pc:sldMk cId="3330962941" sldId="280"/>
            <ac:spMk id="6" creationId="{CF8ADF25-6EEB-4223-9835-9458F83FE26C}"/>
          </ac:spMkLst>
        </pc:spChg>
        <pc:spChg chg="add mod">
          <ac:chgData name="" userId="da7b4daa2a169ece" providerId="LiveId" clId="{6E281C03-C534-4C46-9935-3FC40DB2D361}" dt="2026-04-13T13:34:46.608" v="7533" actId="1076"/>
          <ac:spMkLst>
            <pc:docMk/>
            <pc:sldMk cId="3330962941" sldId="280"/>
            <ac:spMk id="8" creationId="{823D11CB-EA99-493F-85B9-FFA5D5F930B0}"/>
          </ac:spMkLst>
        </pc:spChg>
        <pc:spChg chg="add">
          <ac:chgData name="" userId="da7b4daa2a169ece" providerId="LiveId" clId="{6E281C03-C534-4C46-9935-3FC40DB2D361}" dt="2026-04-14T12:52:45.993" v="9884"/>
          <ac:spMkLst>
            <pc:docMk/>
            <pc:sldMk cId="3330962941" sldId="280"/>
            <ac:spMk id="9" creationId="{4E95A5A3-87DD-4857-9E9E-123DCA8B93BC}"/>
          </ac:spMkLst>
        </pc:spChg>
        <pc:spChg chg="add del mod">
          <ac:chgData name="" userId="da7b4daa2a169ece" providerId="LiveId" clId="{6E281C03-C534-4C46-9935-3FC40DB2D361}" dt="2026-04-13T13:30:03.429" v="7077" actId="478"/>
          <ac:spMkLst>
            <pc:docMk/>
            <pc:sldMk cId="3330962941" sldId="280"/>
            <ac:spMk id="9" creationId="{DA25F804-C844-4022-BED4-9A5184013497}"/>
          </ac:spMkLst>
        </pc:spChg>
        <pc:spChg chg="add del mod">
          <ac:chgData name="" userId="da7b4daa2a169ece" providerId="LiveId" clId="{6E281C03-C534-4C46-9935-3FC40DB2D361}" dt="2026-04-13T13:30:03.429" v="7077" actId="478"/>
          <ac:spMkLst>
            <pc:docMk/>
            <pc:sldMk cId="3330962941" sldId="280"/>
            <ac:spMk id="10" creationId="{BE2616D8-2B8C-4AEF-94DF-4F3B07AADD95}"/>
          </ac:spMkLst>
        </pc:spChg>
        <pc:spChg chg="add del mod">
          <ac:chgData name="" userId="da7b4daa2a169ece" providerId="LiveId" clId="{6E281C03-C534-4C46-9935-3FC40DB2D361}" dt="2026-04-13T13:30:03.429" v="7077" actId="478"/>
          <ac:spMkLst>
            <pc:docMk/>
            <pc:sldMk cId="3330962941" sldId="280"/>
            <ac:spMk id="11" creationId="{45A941BD-E955-4315-8D41-4F4C730F9CB1}"/>
          </ac:spMkLst>
        </pc:spChg>
        <pc:spChg chg="add del mod">
          <ac:chgData name="" userId="da7b4daa2a169ece" providerId="LiveId" clId="{6E281C03-C534-4C46-9935-3FC40DB2D361}" dt="2026-04-13T13:30:03.429" v="7077" actId="478"/>
          <ac:spMkLst>
            <pc:docMk/>
            <pc:sldMk cId="3330962941" sldId="280"/>
            <ac:spMk id="12" creationId="{CDC96802-D04C-4D20-9DB4-9077427E2668}"/>
          </ac:spMkLst>
        </pc:spChg>
        <pc:spChg chg="add del mod">
          <ac:chgData name="" userId="da7b4daa2a169ece" providerId="LiveId" clId="{6E281C03-C534-4C46-9935-3FC40DB2D361}" dt="2026-04-13T13:30:03.429" v="7077" actId="478"/>
          <ac:spMkLst>
            <pc:docMk/>
            <pc:sldMk cId="3330962941" sldId="280"/>
            <ac:spMk id="13" creationId="{EA5502E9-607E-428C-BD40-26AA502DCB12}"/>
          </ac:spMkLst>
        </pc:spChg>
        <pc:spChg chg="add del mod">
          <ac:chgData name="" userId="da7b4daa2a169ece" providerId="LiveId" clId="{6E281C03-C534-4C46-9935-3FC40DB2D361}" dt="2026-04-13T13:30:03.429" v="7077" actId="478"/>
          <ac:spMkLst>
            <pc:docMk/>
            <pc:sldMk cId="3330962941" sldId="280"/>
            <ac:spMk id="14" creationId="{CEA9F907-E52E-4AB0-A221-05D980A75C42}"/>
          </ac:spMkLst>
        </pc:spChg>
        <pc:spChg chg="add del mod">
          <ac:chgData name="" userId="da7b4daa2a169ece" providerId="LiveId" clId="{6E281C03-C534-4C46-9935-3FC40DB2D361}" dt="2026-04-13T13:30:03.429" v="7077" actId="478"/>
          <ac:spMkLst>
            <pc:docMk/>
            <pc:sldMk cId="3330962941" sldId="280"/>
            <ac:spMk id="15" creationId="{6E1F7A96-7491-4E39-8D21-FF490FA96C9D}"/>
          </ac:spMkLst>
        </pc:spChg>
        <pc:spChg chg="add del mod">
          <ac:chgData name="" userId="da7b4daa2a169ece" providerId="LiveId" clId="{6E281C03-C534-4C46-9935-3FC40DB2D361}" dt="2026-04-13T13:30:03.429" v="7077" actId="478"/>
          <ac:spMkLst>
            <pc:docMk/>
            <pc:sldMk cId="3330962941" sldId="280"/>
            <ac:spMk id="16" creationId="{9280E1F7-43FA-474A-86C3-AA4CC5F62B8B}"/>
          </ac:spMkLst>
        </pc:spChg>
        <pc:spChg chg="add del">
          <ac:chgData name="" userId="da7b4daa2a169ece" providerId="LiveId" clId="{6E281C03-C534-4C46-9935-3FC40DB2D361}" dt="2026-04-14T12:52:19.650" v="9875" actId="478"/>
          <ac:spMkLst>
            <pc:docMk/>
            <pc:sldMk cId="3330962941" sldId="280"/>
            <ac:spMk id="17" creationId="{503C83F7-2EF9-477B-AB56-C727FCD6A890}"/>
          </ac:spMkLst>
        </pc:spChg>
        <pc:graphicFrameChg chg="add del modGraphic">
          <ac:chgData name="" userId="da7b4daa2a169ece" providerId="LiveId" clId="{6E281C03-C534-4C46-9935-3FC40DB2D361}" dt="2026-04-13T13:29:45.135" v="7075" actId="478"/>
          <ac:graphicFrameMkLst>
            <pc:docMk/>
            <pc:sldMk cId="3330962941" sldId="280"/>
            <ac:graphicFrameMk id="4" creationId="{46117020-A3DD-41BD-86C4-CE7D8FCEC5D5}"/>
          </ac:graphicFrameMkLst>
        </pc:graphicFrameChg>
        <pc:picChg chg="del">
          <ac:chgData name="" userId="da7b4daa2a169ece" providerId="LiveId" clId="{6E281C03-C534-4C46-9935-3FC40DB2D361}" dt="2026-04-04T20:15:36.662" v="1113" actId="478"/>
          <ac:picMkLst>
            <pc:docMk/>
            <pc:sldMk cId="3330962941" sldId="280"/>
            <ac:picMk id="3" creationId="{C63E0735-13D5-4E3F-9820-9BD9A8F8D23D}"/>
          </ac:picMkLst>
        </pc:picChg>
        <pc:picChg chg="add del mod">
          <ac:chgData name="" userId="da7b4daa2a169ece" providerId="LiveId" clId="{6E281C03-C534-4C46-9935-3FC40DB2D361}" dt="2026-04-04T20:17:32.435" v="1118" actId="478"/>
          <ac:picMkLst>
            <pc:docMk/>
            <pc:sldMk cId="3330962941" sldId="280"/>
            <ac:picMk id="4" creationId="{E93427D2-F061-4B4A-A5B0-E96A2423C1B4}"/>
          </ac:picMkLst>
        </pc:picChg>
        <pc:picChg chg="add mod">
          <ac:chgData name="" userId="da7b4daa2a169ece" providerId="LiveId" clId="{6E281C03-C534-4C46-9935-3FC40DB2D361}" dt="2026-04-13T13:36:44.043" v="7538" actId="1076"/>
          <ac:picMkLst>
            <pc:docMk/>
            <pc:sldMk cId="3330962941" sldId="280"/>
            <ac:picMk id="6" creationId="{6696B744-E952-4C34-8907-F473D6467DCB}"/>
          </ac:picMkLst>
        </pc:picChg>
        <pc:picChg chg="add mod">
          <ac:chgData name="" userId="da7b4daa2a169ece" providerId="LiveId" clId="{6E281C03-C534-4C46-9935-3FC40DB2D361}" dt="2026-04-13T13:36:41.569" v="7537" actId="1076"/>
          <ac:picMkLst>
            <pc:docMk/>
            <pc:sldMk cId="3330962941" sldId="280"/>
            <ac:picMk id="7" creationId="{0D8DCB8B-82CC-421A-9776-2EF101B59704}"/>
          </ac:picMkLst>
        </pc:picChg>
        <pc:picChg chg="add del mod modCrop">
          <ac:chgData name="" userId="da7b4daa2a169ece" providerId="LiveId" clId="{6E281C03-C534-4C46-9935-3FC40DB2D361}" dt="2026-04-04T20:23:25.654" v="1128"/>
          <ac:picMkLst>
            <pc:docMk/>
            <pc:sldMk cId="3330962941" sldId="280"/>
            <ac:picMk id="7" creationId="{598DB5DC-289D-43F5-9379-9CB87D0C2211}"/>
          </ac:picMkLst>
        </pc:picChg>
      </pc:sldChg>
      <pc:sldChg chg="addSp delSp modSp">
        <pc:chgData name="" userId="da7b4daa2a169ece" providerId="LiveId" clId="{6E281C03-C534-4C46-9935-3FC40DB2D361}" dt="2026-04-14T12:52:48.513" v="9885"/>
        <pc:sldMkLst>
          <pc:docMk/>
          <pc:sldMk cId="3635762432" sldId="281"/>
        </pc:sldMkLst>
        <pc:spChg chg="del">
          <ac:chgData name="" userId="da7b4daa2a169ece" providerId="LiveId" clId="{6E281C03-C534-4C46-9935-3FC40DB2D361}" dt="2026-04-04T20:35:37.994" v="1577" actId="478"/>
          <ac:spMkLst>
            <pc:docMk/>
            <pc:sldMk cId="3635762432" sldId="281"/>
            <ac:spMk id="2" creationId="{FE49452D-BC42-4C82-96F9-9BBF5AAA0017}"/>
          </ac:spMkLst>
        </pc:spChg>
        <pc:spChg chg="mod">
          <ac:chgData name="" userId="da7b4daa2a169ece" providerId="LiveId" clId="{6E281C03-C534-4C46-9935-3FC40DB2D361}" dt="2026-04-13T18:59:28.676" v="8052" actId="1076"/>
          <ac:spMkLst>
            <pc:docMk/>
            <pc:sldMk cId="3635762432" sldId="281"/>
            <ac:spMk id="3" creationId="{D40DC84F-3609-4956-8536-61CFBD615602}"/>
          </ac:spMkLst>
        </pc:spChg>
        <pc:spChg chg="del mod">
          <ac:chgData name="" userId="da7b4daa2a169ece" providerId="LiveId" clId="{6E281C03-C534-4C46-9935-3FC40DB2D361}" dt="2026-04-14T12:41:19.650" v="9850"/>
          <ac:spMkLst>
            <pc:docMk/>
            <pc:sldMk cId="3635762432" sldId="281"/>
            <ac:spMk id="4" creationId="{79BE226D-A2E9-4EC9-A218-B9A013F34DDC}"/>
          </ac:spMkLst>
        </pc:spChg>
        <pc:spChg chg="add del">
          <ac:chgData name="" userId="da7b4daa2a169ece" providerId="LiveId" clId="{6E281C03-C534-4C46-9935-3FC40DB2D361}" dt="2026-04-14T12:42:14.672" v="9855"/>
          <ac:spMkLst>
            <pc:docMk/>
            <pc:sldMk cId="3635762432" sldId="281"/>
            <ac:spMk id="5" creationId="{2893325A-B0CC-4F36-9134-B16ACA611015}"/>
          </ac:spMkLst>
        </pc:spChg>
        <pc:spChg chg="add del mod">
          <ac:chgData name="" userId="da7b4daa2a169ece" providerId="LiveId" clId="{6E281C03-C534-4C46-9935-3FC40DB2D361}" dt="2026-04-13T13:37:09.499" v="7539" actId="478"/>
          <ac:spMkLst>
            <pc:docMk/>
            <pc:sldMk cId="3635762432" sldId="281"/>
            <ac:spMk id="5" creationId="{B7BA1BAE-7082-4DB5-B5A4-0675094A86E0}"/>
          </ac:spMkLst>
        </pc:spChg>
        <pc:spChg chg="add del">
          <ac:chgData name="" userId="da7b4daa2a169ece" providerId="LiveId" clId="{6E281C03-C534-4C46-9935-3FC40DB2D361}" dt="2026-04-14T12:52:23.316" v="9876" actId="478"/>
          <ac:spMkLst>
            <pc:docMk/>
            <pc:sldMk cId="3635762432" sldId="281"/>
            <ac:spMk id="6" creationId="{291A8195-FAC7-4843-97C0-F2C604ECB81E}"/>
          </ac:spMkLst>
        </pc:spChg>
        <pc:spChg chg="add">
          <ac:chgData name="" userId="da7b4daa2a169ece" providerId="LiveId" clId="{6E281C03-C534-4C46-9935-3FC40DB2D361}" dt="2026-04-14T12:52:48.513" v="9885"/>
          <ac:spMkLst>
            <pc:docMk/>
            <pc:sldMk cId="3635762432" sldId="281"/>
            <ac:spMk id="8" creationId="{31A1D5A2-B525-4AC5-911A-461D59928D15}"/>
          </ac:spMkLst>
        </pc:spChg>
        <pc:picChg chg="add mod">
          <ac:chgData name="" userId="da7b4daa2a169ece" providerId="LiveId" clId="{6E281C03-C534-4C46-9935-3FC40DB2D361}" dt="2026-04-14T12:42:42.143" v="9862" actId="14100"/>
          <ac:picMkLst>
            <pc:docMk/>
            <pc:sldMk cId="3635762432" sldId="281"/>
            <ac:picMk id="2" creationId="{D0C7F1E6-13B9-4BBD-A153-B5E9CF14AA40}"/>
          </ac:picMkLst>
        </pc:picChg>
        <pc:picChg chg="add mod">
          <ac:chgData name="" userId="da7b4daa2a169ece" providerId="LiveId" clId="{6E281C03-C534-4C46-9935-3FC40DB2D361}" dt="2026-04-14T12:42:36.638" v="9861" actId="14100"/>
          <ac:picMkLst>
            <pc:docMk/>
            <pc:sldMk cId="3635762432" sldId="281"/>
            <ac:picMk id="7" creationId="{BEC4E2F8-740A-4F47-9468-D3A6BF1D0921}"/>
          </ac:picMkLst>
        </pc:picChg>
      </pc:sldChg>
      <pc:sldChg chg="addSp delSp modSp">
        <pc:chgData name="" userId="da7b4daa2a169ece" providerId="LiveId" clId="{6E281C03-C534-4C46-9935-3FC40DB2D361}" dt="2026-04-13T19:07:46.830" v="8971" actId="1076"/>
        <pc:sldMkLst>
          <pc:docMk/>
          <pc:sldMk cId="3748352194" sldId="293"/>
        </pc:sldMkLst>
        <pc:spChg chg="del">
          <ac:chgData name="" userId="da7b4daa2a169ece" providerId="LiveId" clId="{6E281C03-C534-4C46-9935-3FC40DB2D361}" dt="2026-04-06T08:03:38.454" v="2564" actId="478"/>
          <ac:spMkLst>
            <pc:docMk/>
            <pc:sldMk cId="3748352194" sldId="293"/>
            <ac:spMk id="2" creationId="{A8733C42-C13A-478B-8915-10D6A2ABA848}"/>
          </ac:spMkLst>
        </pc:spChg>
        <pc:spChg chg="mod">
          <ac:chgData name="" userId="da7b4daa2a169ece" providerId="LiveId" clId="{6E281C03-C534-4C46-9935-3FC40DB2D361}" dt="2026-04-13T19:07:33.213" v="8969" actId="20577"/>
          <ac:spMkLst>
            <pc:docMk/>
            <pc:sldMk cId="3748352194" sldId="293"/>
            <ac:spMk id="3" creationId="{2DECDD4E-CDAA-4501-8395-38FF24ED9A8B}"/>
          </ac:spMkLst>
        </pc:spChg>
        <pc:spChg chg="mod">
          <ac:chgData name="" userId="da7b4daa2a169ece" providerId="LiveId" clId="{6E281C03-C534-4C46-9935-3FC40DB2D361}" dt="2026-04-13T19:07:41.388" v="8970" actId="1076"/>
          <ac:spMkLst>
            <pc:docMk/>
            <pc:sldMk cId="3748352194" sldId="293"/>
            <ac:spMk id="4" creationId="{2A57419E-EFAD-441A-AFB3-36ADD164CB3C}"/>
          </ac:spMkLst>
        </pc:spChg>
        <pc:spChg chg="add mod">
          <ac:chgData name="" userId="da7b4daa2a169ece" providerId="LiveId" clId="{6E281C03-C534-4C46-9935-3FC40DB2D361}" dt="2026-04-13T19:03:58.127" v="8514" actId="20577"/>
          <ac:spMkLst>
            <pc:docMk/>
            <pc:sldMk cId="3748352194" sldId="293"/>
            <ac:spMk id="5" creationId="{44F0CE91-035F-41DD-A821-488F4B049B11}"/>
          </ac:spMkLst>
        </pc:spChg>
        <pc:spChg chg="del">
          <ac:chgData name="" userId="da7b4daa2a169ece" providerId="LiveId" clId="{6E281C03-C534-4C46-9935-3FC40DB2D361}" dt="2026-04-06T08:04:40.686" v="2573" actId="478"/>
          <ac:spMkLst>
            <pc:docMk/>
            <pc:sldMk cId="3748352194" sldId="293"/>
            <ac:spMk id="5" creationId="{519B9006-0729-4FA6-A168-36D9CDFF1401}"/>
          </ac:spMkLst>
        </pc:spChg>
        <pc:spChg chg="add mod">
          <ac:chgData name="" userId="da7b4daa2a169ece" providerId="LiveId" clId="{6E281C03-C534-4C46-9935-3FC40DB2D361}" dt="2026-04-13T19:07:46.830" v="8971" actId="1076"/>
          <ac:spMkLst>
            <pc:docMk/>
            <pc:sldMk cId="3748352194" sldId="293"/>
            <ac:spMk id="6" creationId="{1B12B969-3D77-43EC-BA40-D2F6E7E004F4}"/>
          </ac:spMkLst>
        </pc:spChg>
        <pc:spChg chg="del">
          <ac:chgData name="" userId="da7b4daa2a169ece" providerId="LiveId" clId="{6E281C03-C534-4C46-9935-3FC40DB2D361}" dt="2026-04-06T08:04:43.005" v="2574" actId="478"/>
          <ac:spMkLst>
            <pc:docMk/>
            <pc:sldMk cId="3748352194" sldId="293"/>
            <ac:spMk id="6" creationId="{76C22B0A-A713-4391-A2D1-0B6CB51D7A57}"/>
          </ac:spMkLst>
        </pc:spChg>
        <pc:spChg chg="add del">
          <ac:chgData name="" userId="da7b4daa2a169ece" providerId="LiveId" clId="{6E281C03-C534-4C46-9935-3FC40DB2D361}" dt="2026-04-13T19:03:23.792" v="8426" actId="478"/>
          <ac:spMkLst>
            <pc:docMk/>
            <pc:sldMk cId="3748352194" sldId="293"/>
            <ac:spMk id="7" creationId="{DD72CD85-9924-48D7-9545-F105DA792349}"/>
          </ac:spMkLst>
        </pc:spChg>
      </pc:sldChg>
      <pc:sldChg chg="addSp delSp modSp">
        <pc:chgData name="" userId="da7b4daa2a169ece" providerId="LiveId" clId="{6E281C03-C534-4C46-9935-3FC40DB2D361}" dt="2026-04-13T19:14:11.725" v="9465" actId="1036"/>
        <pc:sldMkLst>
          <pc:docMk/>
          <pc:sldMk cId="4263979795" sldId="294"/>
        </pc:sldMkLst>
        <pc:spChg chg="del">
          <ac:chgData name="" userId="da7b4daa2a169ece" providerId="LiveId" clId="{6E281C03-C534-4C46-9935-3FC40DB2D361}" dt="2026-04-07T07:14:06.044" v="2759" actId="478"/>
          <ac:spMkLst>
            <pc:docMk/>
            <pc:sldMk cId="4263979795" sldId="294"/>
            <ac:spMk id="2" creationId="{100002BB-12FD-4819-B363-EB808B36AB38}"/>
          </ac:spMkLst>
        </pc:spChg>
        <pc:spChg chg="del mod">
          <ac:chgData name="" userId="da7b4daa2a169ece" providerId="LiveId" clId="{6E281C03-C534-4C46-9935-3FC40DB2D361}" dt="2026-04-07T07:35:47.914" v="3293" actId="478"/>
          <ac:spMkLst>
            <pc:docMk/>
            <pc:sldMk cId="4263979795" sldId="294"/>
            <ac:spMk id="3" creationId="{469BF36B-AAAC-4852-9B31-EEF33385D4A2}"/>
          </ac:spMkLst>
        </pc:spChg>
        <pc:spChg chg="add del mod">
          <ac:chgData name="" userId="da7b4daa2a169ece" providerId="LiveId" clId="{6E281C03-C534-4C46-9935-3FC40DB2D361}" dt="2026-04-13T19:08:03.915" v="8973" actId="478"/>
          <ac:spMkLst>
            <pc:docMk/>
            <pc:sldMk cId="4263979795" sldId="294"/>
            <ac:spMk id="5" creationId="{6281C03F-58B5-4A85-927A-697BE50E3F35}"/>
          </ac:spMkLst>
        </pc:spChg>
        <pc:spChg chg="add">
          <ac:chgData name="" userId="da7b4daa2a169ece" providerId="LiveId" clId="{6E281C03-C534-4C46-9935-3FC40DB2D361}" dt="2026-04-13T19:08:10.693" v="8974"/>
          <ac:spMkLst>
            <pc:docMk/>
            <pc:sldMk cId="4263979795" sldId="294"/>
            <ac:spMk id="6" creationId="{79B70486-E1D4-4AA6-BABD-7F57590C90B0}"/>
          </ac:spMkLst>
        </pc:spChg>
        <pc:spChg chg="add mod">
          <ac:chgData name="" userId="da7b4daa2a169ece" providerId="LiveId" clId="{6E281C03-C534-4C46-9935-3FC40DB2D361}" dt="2026-04-13T19:13:56.339" v="9442" actId="1038"/>
          <ac:spMkLst>
            <pc:docMk/>
            <pc:sldMk cId="4263979795" sldId="294"/>
            <ac:spMk id="7" creationId="{14E923A7-AFA8-4384-9B40-811D7153A26C}"/>
          </ac:spMkLst>
        </pc:spChg>
        <pc:spChg chg="add mod">
          <ac:chgData name="" userId="da7b4daa2a169ece" providerId="LiveId" clId="{6E281C03-C534-4C46-9935-3FC40DB2D361}" dt="2026-04-13T19:14:03.270" v="9459" actId="1036"/>
          <ac:spMkLst>
            <pc:docMk/>
            <pc:sldMk cId="4263979795" sldId="294"/>
            <ac:spMk id="8" creationId="{C0ED4F15-B886-4606-9750-563535DF4A4A}"/>
          </ac:spMkLst>
        </pc:spChg>
        <pc:spChg chg="add mod">
          <ac:chgData name="" userId="da7b4daa2a169ece" providerId="LiveId" clId="{6E281C03-C534-4C46-9935-3FC40DB2D361}" dt="2026-04-13T19:14:11.725" v="9465" actId="1036"/>
          <ac:spMkLst>
            <pc:docMk/>
            <pc:sldMk cId="4263979795" sldId="294"/>
            <ac:spMk id="9" creationId="{C4391051-65C0-4923-8ED7-C3AA7AF81797}"/>
          </ac:spMkLst>
        </pc:spChg>
        <pc:graphicFrameChg chg="add del mod modGraphic">
          <ac:chgData name="" userId="da7b4daa2a169ece" providerId="LiveId" clId="{6E281C03-C534-4C46-9935-3FC40DB2D361}" dt="2026-04-13T19:08:01.610" v="8972" actId="478"/>
          <ac:graphicFrameMkLst>
            <pc:docMk/>
            <pc:sldMk cId="4263979795" sldId="294"/>
            <ac:graphicFrameMk id="4" creationId="{274DD5D1-6078-4DF7-BBD6-0C4839EFE004}"/>
          </ac:graphicFrameMkLst>
        </pc:graphicFrameChg>
      </pc:sldChg>
      <pc:sldChg chg="addSp delSp modSp">
        <pc:chgData name="" userId="da7b4daa2a169ece" providerId="LiveId" clId="{6E281C03-C534-4C46-9935-3FC40DB2D361}" dt="2026-04-13T19:24:32.607" v="9820" actId="1076"/>
        <pc:sldMkLst>
          <pc:docMk/>
          <pc:sldMk cId="1388825843" sldId="295"/>
        </pc:sldMkLst>
        <pc:spChg chg="del">
          <ac:chgData name="" userId="da7b4daa2a169ece" providerId="LiveId" clId="{6E281C03-C534-4C46-9935-3FC40DB2D361}" dt="2026-04-07T07:37:31.210" v="3323" actId="478"/>
          <ac:spMkLst>
            <pc:docMk/>
            <pc:sldMk cId="1388825843" sldId="295"/>
            <ac:spMk id="2" creationId="{7C796013-1683-45B6-AF2A-EB61DF9E3C7B}"/>
          </ac:spMkLst>
        </pc:spChg>
        <pc:spChg chg="add">
          <ac:chgData name="" userId="da7b4daa2a169ece" providerId="LiveId" clId="{6E281C03-C534-4C46-9935-3FC40DB2D361}" dt="2026-04-13T19:16:27.594" v="9467"/>
          <ac:spMkLst>
            <pc:docMk/>
            <pc:sldMk cId="1388825843" sldId="295"/>
            <ac:spMk id="3" creationId="{0A99D66A-8403-4852-B336-47AE4DF2106E}"/>
          </ac:spMkLst>
        </pc:spChg>
        <pc:spChg chg="del">
          <ac:chgData name="" userId="da7b4daa2a169ece" providerId="LiveId" clId="{6E281C03-C534-4C46-9935-3FC40DB2D361}" dt="2026-04-07T07:37:35.344" v="3324" actId="478"/>
          <ac:spMkLst>
            <pc:docMk/>
            <pc:sldMk cId="1388825843" sldId="295"/>
            <ac:spMk id="3" creationId="{8FEC3237-FBD6-4571-B730-8EA044404480}"/>
          </ac:spMkLst>
        </pc:spChg>
        <pc:spChg chg="add mod">
          <ac:chgData name="" userId="da7b4daa2a169ece" providerId="LiveId" clId="{6E281C03-C534-4C46-9935-3FC40DB2D361}" dt="2026-04-13T19:17:25.826" v="9514" actId="20577"/>
          <ac:spMkLst>
            <pc:docMk/>
            <pc:sldMk cId="1388825843" sldId="295"/>
            <ac:spMk id="4" creationId="{22CE244F-4EC2-4C2F-A231-651B7EE96C15}"/>
          </ac:spMkLst>
        </pc:spChg>
        <pc:spChg chg="del">
          <ac:chgData name="" userId="da7b4daa2a169ece" providerId="LiveId" clId="{6E281C03-C534-4C46-9935-3FC40DB2D361}" dt="2026-04-07T07:37:37.603" v="3325" actId="478"/>
          <ac:spMkLst>
            <pc:docMk/>
            <pc:sldMk cId="1388825843" sldId="295"/>
            <ac:spMk id="4" creationId="{8D2E5D6A-12FA-4C93-8E1B-10AA6678D8DC}"/>
          </ac:spMkLst>
        </pc:spChg>
        <pc:spChg chg="add mod">
          <ac:chgData name="" userId="da7b4daa2a169ece" providerId="LiveId" clId="{6E281C03-C534-4C46-9935-3FC40DB2D361}" dt="2026-04-13T19:23:07.293" v="9702" actId="20577"/>
          <ac:spMkLst>
            <pc:docMk/>
            <pc:sldMk cId="1388825843" sldId="295"/>
            <ac:spMk id="5" creationId="{090B0512-A4B7-41EA-970C-DC06812A13F8}"/>
          </ac:spMkLst>
        </pc:spChg>
        <pc:spChg chg="del">
          <ac:chgData name="" userId="da7b4daa2a169ece" providerId="LiveId" clId="{6E281C03-C534-4C46-9935-3FC40DB2D361}" dt="2026-04-07T07:37:40.504" v="3326" actId="478"/>
          <ac:spMkLst>
            <pc:docMk/>
            <pc:sldMk cId="1388825843" sldId="295"/>
            <ac:spMk id="5" creationId="{0E750C36-92F9-4B2F-9CDA-5A1BBCA9EF00}"/>
          </ac:spMkLst>
        </pc:spChg>
        <pc:spChg chg="add mod">
          <ac:chgData name="" userId="da7b4daa2a169ece" providerId="LiveId" clId="{6E281C03-C534-4C46-9935-3FC40DB2D361}" dt="2026-04-13T19:24:32.607" v="9820" actId="1076"/>
          <ac:spMkLst>
            <pc:docMk/>
            <pc:sldMk cId="1388825843" sldId="295"/>
            <ac:spMk id="7" creationId="{4049D0C4-00ED-4B09-8159-F6BFCF11235E}"/>
          </ac:spMkLst>
        </pc:spChg>
        <pc:graphicFrameChg chg="add del mod modGraphic">
          <ac:chgData name="" userId="da7b4daa2a169ece" providerId="LiveId" clId="{6E281C03-C534-4C46-9935-3FC40DB2D361}" dt="2026-04-13T19:16:20.803" v="9466" actId="478"/>
          <ac:graphicFrameMkLst>
            <pc:docMk/>
            <pc:sldMk cId="1388825843" sldId="295"/>
            <ac:graphicFrameMk id="6" creationId="{028FBF06-B432-4A6C-8496-ABFA51CA4BD9}"/>
          </ac:graphicFrameMkLst>
        </pc:graphicFrameChg>
      </pc:sldChg>
      <pc:sldChg chg="addSp delSp modSp">
        <pc:chgData name="" userId="da7b4daa2a169ece" providerId="LiveId" clId="{6E281C03-C534-4C46-9935-3FC40DB2D361}" dt="2026-04-14T13:49:34.359" v="10661" actId="1036"/>
        <pc:sldMkLst>
          <pc:docMk/>
          <pc:sldMk cId="1314947836" sldId="296"/>
        </pc:sldMkLst>
        <pc:spChg chg="del">
          <ac:chgData name="" userId="da7b4daa2a169ece" providerId="LiveId" clId="{6E281C03-C534-4C46-9935-3FC40DB2D361}" dt="2026-04-07T07:48:25.821" v="4226" actId="478"/>
          <ac:spMkLst>
            <pc:docMk/>
            <pc:sldMk cId="1314947836" sldId="296"/>
            <ac:spMk id="2" creationId="{68A7D002-6C11-44E9-A2C9-D57120C8D812}"/>
          </ac:spMkLst>
        </pc:spChg>
        <pc:spChg chg="add mod">
          <ac:chgData name="" userId="da7b4daa2a169ece" providerId="LiveId" clId="{6E281C03-C534-4C46-9935-3FC40DB2D361}" dt="2026-04-14T13:49:34.359" v="10661" actId="1036"/>
          <ac:spMkLst>
            <pc:docMk/>
            <pc:sldMk cId="1314947836" sldId="296"/>
            <ac:spMk id="2" creationId="{6D92CDDC-2933-4768-91DF-410790178009}"/>
          </ac:spMkLst>
        </pc:spChg>
        <pc:spChg chg="del">
          <ac:chgData name="" userId="da7b4daa2a169ece" providerId="LiveId" clId="{6E281C03-C534-4C46-9935-3FC40DB2D361}" dt="2026-04-07T07:48:29.404" v="4227" actId="478"/>
          <ac:spMkLst>
            <pc:docMk/>
            <pc:sldMk cId="1314947836" sldId="296"/>
            <ac:spMk id="3" creationId="{54950C66-4DA4-45D0-BC87-4279438EB7C5}"/>
          </ac:spMkLst>
        </pc:spChg>
        <pc:spChg chg="add mod">
          <ac:chgData name="" userId="da7b4daa2a169ece" providerId="LiveId" clId="{6E281C03-C534-4C46-9935-3FC40DB2D361}" dt="2026-04-14T13:49:29.877" v="10644" actId="1036"/>
          <ac:spMkLst>
            <pc:docMk/>
            <pc:sldMk cId="1314947836" sldId="296"/>
            <ac:spMk id="3" creationId="{BDEAF966-3809-483C-A2E1-966EECC86435}"/>
          </ac:spMkLst>
        </pc:spChg>
        <pc:spChg chg="add mod">
          <ac:chgData name="" userId="da7b4daa2a169ece" providerId="LiveId" clId="{6E281C03-C534-4C46-9935-3FC40DB2D361}" dt="2026-04-14T13:49:25.054" v="10628" actId="1036"/>
          <ac:spMkLst>
            <pc:docMk/>
            <pc:sldMk cId="1314947836" sldId="296"/>
            <ac:spMk id="4" creationId="{155EAB63-E001-462A-9399-152F13CB2332}"/>
          </ac:spMkLst>
        </pc:spChg>
        <pc:spChg chg="del">
          <ac:chgData name="" userId="da7b4daa2a169ece" providerId="LiveId" clId="{6E281C03-C534-4C46-9935-3FC40DB2D361}" dt="2026-04-07T07:48:32.381" v="4228" actId="478"/>
          <ac:spMkLst>
            <pc:docMk/>
            <pc:sldMk cId="1314947836" sldId="296"/>
            <ac:spMk id="4" creationId="{1FBECB49-50EE-4EF5-808B-7297572A9876}"/>
          </ac:spMkLst>
        </pc:spChg>
        <pc:spChg chg="add del mod">
          <ac:chgData name="" userId="da7b4daa2a169ece" providerId="LiveId" clId="{6E281C03-C534-4C46-9935-3FC40DB2D361}" dt="2026-04-13T13:00:12.688" v="4510"/>
          <ac:spMkLst>
            <pc:docMk/>
            <pc:sldMk cId="1314947836" sldId="296"/>
            <ac:spMk id="5" creationId="{AFE676EB-2CEA-4A61-86B5-BA30F4DE43A3}"/>
          </ac:spMkLst>
        </pc:spChg>
      </pc:sldChg>
      <pc:sldChg chg="addSp delSp modSp">
        <pc:chgData name="" userId="da7b4daa2a169ece" providerId="LiveId" clId="{6E281C03-C534-4C46-9935-3FC40DB2D361}" dt="2026-04-14T13:55:55.248" v="11230" actId="1076"/>
        <pc:sldMkLst>
          <pc:docMk/>
          <pc:sldMk cId="3309067360" sldId="297"/>
        </pc:sldMkLst>
        <pc:spChg chg="del">
          <ac:chgData name="" userId="da7b4daa2a169ece" providerId="LiveId" clId="{6E281C03-C534-4C46-9935-3FC40DB2D361}" dt="2026-04-07T13:45:22.884" v="4317" actId="478"/>
          <ac:spMkLst>
            <pc:docMk/>
            <pc:sldMk cId="3309067360" sldId="297"/>
            <ac:spMk id="2" creationId="{B00BA7D3-D1C8-499F-813C-48E1854A3C6B}"/>
          </ac:spMkLst>
        </pc:spChg>
        <pc:spChg chg="mod">
          <ac:chgData name="" userId="da7b4daa2a169ece" providerId="LiveId" clId="{6E281C03-C534-4C46-9935-3FC40DB2D361}" dt="2026-04-14T13:55:55.248" v="11230" actId="1076"/>
          <ac:spMkLst>
            <pc:docMk/>
            <pc:sldMk cId="3309067360" sldId="297"/>
            <ac:spMk id="3" creationId="{82BCF315-2346-4C63-B421-2300434F7E58}"/>
          </ac:spMkLst>
        </pc:spChg>
        <pc:spChg chg="mod">
          <ac:chgData name="" userId="da7b4daa2a169ece" providerId="LiveId" clId="{6E281C03-C534-4C46-9935-3FC40DB2D361}" dt="2026-04-14T13:55:18.026" v="11221" actId="1076"/>
          <ac:spMkLst>
            <pc:docMk/>
            <pc:sldMk cId="3309067360" sldId="297"/>
            <ac:spMk id="4" creationId="{2895F834-297A-43E6-8856-022764BB89DF}"/>
          </ac:spMkLst>
        </pc:spChg>
        <pc:spChg chg="del mod">
          <ac:chgData name="" userId="da7b4daa2a169ece" providerId="LiveId" clId="{6E281C03-C534-4C46-9935-3FC40DB2D361}" dt="2026-04-07T13:49:34.858" v="4355" actId="478"/>
          <ac:spMkLst>
            <pc:docMk/>
            <pc:sldMk cId="3309067360" sldId="297"/>
            <ac:spMk id="5" creationId="{49EFC598-F384-4625-88B3-AA5C87FF84E0}"/>
          </ac:spMkLst>
        </pc:spChg>
        <pc:spChg chg="add mod">
          <ac:chgData name="" userId="da7b4daa2a169ece" providerId="LiveId" clId="{6E281C03-C534-4C46-9935-3FC40DB2D361}" dt="2026-04-14T13:55:22.475" v="11222" actId="1076"/>
          <ac:spMkLst>
            <pc:docMk/>
            <pc:sldMk cId="3309067360" sldId="297"/>
            <ac:spMk id="5" creationId="{8FBFA028-8258-4688-B01B-F75529019EF9}"/>
          </ac:spMkLst>
        </pc:spChg>
        <pc:spChg chg="add mod">
          <ac:chgData name="" userId="da7b4daa2a169ece" providerId="LiveId" clId="{6E281C03-C534-4C46-9935-3FC40DB2D361}" dt="2026-04-14T13:55:39.879" v="11229" actId="20577"/>
          <ac:spMkLst>
            <pc:docMk/>
            <pc:sldMk cId="3309067360" sldId="297"/>
            <ac:spMk id="6" creationId="{A1B7CE42-17E7-414B-A9C9-1F6BD7C95011}"/>
          </ac:spMkLst>
        </pc:spChg>
      </pc:sldChg>
      <pc:sldChg chg="addSp delSp modSp">
        <pc:chgData name="" userId="da7b4daa2a169ece" providerId="LiveId" clId="{6E281C03-C534-4C46-9935-3FC40DB2D361}" dt="2026-04-14T14:12:11.558" v="12725" actId="1076"/>
        <pc:sldMkLst>
          <pc:docMk/>
          <pc:sldMk cId="946414333" sldId="299"/>
        </pc:sldMkLst>
        <pc:spChg chg="add del mod">
          <ac:chgData name="" userId="da7b4daa2a169ece" providerId="LiveId" clId="{6E281C03-C534-4C46-9935-3FC40DB2D361}" dt="2026-04-14T14:11:07.944" v="12608" actId="478"/>
          <ac:spMkLst>
            <pc:docMk/>
            <pc:sldMk cId="946414333" sldId="299"/>
            <ac:spMk id="3" creationId="{DEC50150-CBB0-45CC-AD73-FB0FB28F14A9}"/>
          </ac:spMkLst>
        </pc:spChg>
        <pc:spChg chg="add mod">
          <ac:chgData name="" userId="da7b4daa2a169ece" providerId="LiveId" clId="{6E281C03-C534-4C46-9935-3FC40DB2D361}" dt="2026-04-14T14:12:11.558" v="12725" actId="1076"/>
          <ac:spMkLst>
            <pc:docMk/>
            <pc:sldMk cId="946414333" sldId="299"/>
            <ac:spMk id="4" creationId="{7357C1A4-B815-4452-AF18-8D7C19D55BE7}"/>
          </ac:spMkLst>
        </pc:spChg>
        <pc:spChg chg="add">
          <ac:chgData name="" userId="da7b4daa2a169ece" providerId="LiveId" clId="{6E281C03-C534-4C46-9935-3FC40DB2D361}" dt="2026-04-14T14:11:14.523" v="12609"/>
          <ac:spMkLst>
            <pc:docMk/>
            <pc:sldMk cId="946414333" sldId="299"/>
            <ac:spMk id="5" creationId="{5947F4C7-997F-40CD-B9DE-7A2130446CAB}"/>
          </ac:spMkLst>
        </pc:spChg>
        <pc:picChg chg="del">
          <ac:chgData name="" userId="da7b4daa2a169ece" providerId="LiveId" clId="{6E281C03-C534-4C46-9935-3FC40DB2D361}" dt="2026-04-07T13:56:16.394" v="4425" actId="478"/>
          <ac:picMkLst>
            <pc:docMk/>
            <pc:sldMk cId="946414333" sldId="299"/>
            <ac:picMk id="2" creationId="{4A99668D-FF06-4265-B889-FBF6C66B74C4}"/>
          </ac:picMkLst>
        </pc:picChg>
      </pc:sldChg>
      <pc:sldChg chg="addSp delSp modSp ord addAnim delAnim modAnim">
        <pc:chgData name="" userId="da7b4daa2a169ece" providerId="LiveId" clId="{6E281C03-C534-4C46-9935-3FC40DB2D361}" dt="2026-04-14T12:39:04.671" v="9847" actId="1035"/>
        <pc:sldMkLst>
          <pc:docMk/>
          <pc:sldMk cId="3279645926" sldId="300"/>
        </pc:sldMkLst>
        <pc:spChg chg="del mod">
          <ac:chgData name="" userId="da7b4daa2a169ece" providerId="LiveId" clId="{6E281C03-C534-4C46-9935-3FC40DB2D361}" dt="2026-04-06T07:54:56.221" v="2339" actId="478"/>
          <ac:spMkLst>
            <pc:docMk/>
            <pc:sldMk cId="3279645926" sldId="300"/>
            <ac:spMk id="2" creationId="{7C089D43-FA94-48E1-8151-63BE00ACB8AD}"/>
          </ac:spMkLst>
        </pc:spChg>
        <pc:spChg chg="mod">
          <ac:chgData name="" userId="da7b4daa2a169ece" providerId="LiveId" clId="{6E281C03-C534-4C46-9935-3FC40DB2D361}" dt="2026-04-14T12:38:55.009" v="9825" actId="14100"/>
          <ac:spMkLst>
            <pc:docMk/>
            <pc:sldMk cId="3279645926" sldId="300"/>
            <ac:spMk id="3" creationId="{B4CAAC99-42CC-4B4B-AB55-79DA20295352}"/>
          </ac:spMkLst>
        </pc:spChg>
        <pc:spChg chg="del mod">
          <ac:chgData name="" userId="da7b4daa2a169ece" providerId="LiveId" clId="{6E281C03-C534-4C46-9935-3FC40DB2D361}" dt="2026-04-13T13:00:52.455" v="4515" actId="478"/>
          <ac:spMkLst>
            <pc:docMk/>
            <pc:sldMk cId="3279645926" sldId="300"/>
            <ac:spMk id="4" creationId="{EEEA994A-5EBB-4525-AB17-223F3568195D}"/>
          </ac:spMkLst>
        </pc:spChg>
        <pc:spChg chg="add del mod">
          <ac:chgData name="" userId="da7b4daa2a169ece" providerId="LiveId" clId="{6E281C03-C534-4C46-9935-3FC40DB2D361}" dt="2026-04-13T13:00:55.006" v="4516" actId="478"/>
          <ac:spMkLst>
            <pc:docMk/>
            <pc:sldMk cId="3279645926" sldId="300"/>
            <ac:spMk id="5" creationId="{00440F97-F160-48BE-9307-D86D11D992C1}"/>
          </ac:spMkLst>
        </pc:spChg>
        <pc:spChg chg="add del mod">
          <ac:chgData name="" userId="da7b4daa2a169ece" providerId="LiveId" clId="{6E281C03-C534-4C46-9935-3FC40DB2D361}" dt="2026-04-13T13:00:57.270" v="4517" actId="478"/>
          <ac:spMkLst>
            <pc:docMk/>
            <pc:sldMk cId="3279645926" sldId="300"/>
            <ac:spMk id="6" creationId="{94A75AD0-BC0B-482C-9DAA-D8065A1C109F}"/>
          </ac:spMkLst>
        </pc:spChg>
        <pc:spChg chg="add mod">
          <ac:chgData name="" userId="da7b4daa2a169ece" providerId="LiveId" clId="{6E281C03-C534-4C46-9935-3FC40DB2D361}" dt="2026-04-14T12:39:04.671" v="9847" actId="1035"/>
          <ac:spMkLst>
            <pc:docMk/>
            <pc:sldMk cId="3279645926" sldId="300"/>
            <ac:spMk id="7" creationId="{11C8AA9B-22E4-4891-B7E1-271AFDCAA138}"/>
          </ac:spMkLst>
        </pc:spChg>
        <pc:spChg chg="add del mod">
          <ac:chgData name="" userId="da7b4daa2a169ece" providerId="LiveId" clId="{6E281C03-C534-4C46-9935-3FC40DB2D361}" dt="2026-04-13T13:00:48.928" v="4514" actId="478"/>
          <ac:spMkLst>
            <pc:docMk/>
            <pc:sldMk cId="3279645926" sldId="300"/>
            <ac:spMk id="8" creationId="{3F625589-851A-4341-B256-713E41F710A6}"/>
          </ac:spMkLst>
        </pc:spChg>
        <pc:spChg chg="add mod">
          <ac:chgData name="" userId="da7b4daa2a169ece" providerId="LiveId" clId="{6E281C03-C534-4C46-9935-3FC40DB2D361}" dt="2026-04-14T12:39:04.671" v="9847" actId="1035"/>
          <ac:spMkLst>
            <pc:docMk/>
            <pc:sldMk cId="3279645926" sldId="300"/>
            <ac:spMk id="9" creationId="{4FCD783E-6026-4DD4-AF86-CBB95402981D}"/>
          </ac:spMkLst>
        </pc:spChg>
        <pc:spChg chg="add del mod">
          <ac:chgData name="" userId="da7b4daa2a169ece" providerId="LiveId" clId="{6E281C03-C534-4C46-9935-3FC40DB2D361}" dt="2026-04-14T12:39:04.671" v="9847" actId="1035"/>
          <ac:spMkLst>
            <pc:docMk/>
            <pc:sldMk cId="3279645926" sldId="300"/>
            <ac:spMk id="10" creationId="{6CAD76F7-9C6D-4BAC-903C-23247A9DACC2}"/>
          </ac:spMkLst>
        </pc:spChg>
        <pc:spChg chg="add mod">
          <ac:chgData name="" userId="da7b4daa2a169ece" providerId="LiveId" clId="{6E281C03-C534-4C46-9935-3FC40DB2D361}" dt="2026-04-14T12:39:04.671" v="9847" actId="1035"/>
          <ac:spMkLst>
            <pc:docMk/>
            <pc:sldMk cId="3279645926" sldId="300"/>
            <ac:spMk id="11" creationId="{B88ADE75-5873-48D3-B9DA-A1F10DF073D1}"/>
          </ac:spMkLst>
        </pc:spChg>
        <pc:spChg chg="add mod">
          <ac:chgData name="" userId="da7b4daa2a169ece" providerId="LiveId" clId="{6E281C03-C534-4C46-9935-3FC40DB2D361}" dt="2026-04-14T12:39:04.671" v="9847" actId="1035"/>
          <ac:spMkLst>
            <pc:docMk/>
            <pc:sldMk cId="3279645926" sldId="300"/>
            <ac:spMk id="12" creationId="{083C8487-5CC8-4928-A411-111A502E6F7A}"/>
          </ac:spMkLst>
        </pc:spChg>
        <pc:spChg chg="add mod">
          <ac:chgData name="" userId="da7b4daa2a169ece" providerId="LiveId" clId="{6E281C03-C534-4C46-9935-3FC40DB2D361}" dt="2026-04-14T12:39:04.671" v="9847" actId="1035"/>
          <ac:spMkLst>
            <pc:docMk/>
            <pc:sldMk cId="3279645926" sldId="300"/>
            <ac:spMk id="13" creationId="{96F3BFAD-30FD-4CAE-92C6-4197DB3C5048}"/>
          </ac:spMkLst>
        </pc:spChg>
        <pc:spChg chg="add mod">
          <ac:chgData name="" userId="da7b4daa2a169ece" providerId="LiveId" clId="{6E281C03-C534-4C46-9935-3FC40DB2D361}" dt="2026-04-14T12:39:04.671" v="9847" actId="1035"/>
          <ac:spMkLst>
            <pc:docMk/>
            <pc:sldMk cId="3279645926" sldId="300"/>
            <ac:spMk id="14" creationId="{C800B9C2-0CE2-4593-AFD2-BFE4083D8FFF}"/>
          </ac:spMkLst>
        </pc:spChg>
      </pc:sldChg>
      <pc:sldChg chg="addSp delSp modSp">
        <pc:chgData name="" userId="da7b4daa2a169ece" providerId="LiveId" clId="{6E281C03-C534-4C46-9935-3FC40DB2D361}" dt="2026-04-14T14:05:17.067" v="12124" actId="1076"/>
        <pc:sldMkLst>
          <pc:docMk/>
          <pc:sldMk cId="2134689781" sldId="305"/>
        </pc:sldMkLst>
        <pc:spChg chg="add">
          <ac:chgData name="" userId="da7b4daa2a169ece" providerId="LiveId" clId="{6E281C03-C534-4C46-9935-3FC40DB2D361}" dt="2026-04-14T14:01:11.966" v="11750"/>
          <ac:spMkLst>
            <pc:docMk/>
            <pc:sldMk cId="2134689781" sldId="305"/>
            <ac:spMk id="4" creationId="{74FFD76C-B8F0-4F6B-8407-93149F175476}"/>
          </ac:spMkLst>
        </pc:spChg>
        <pc:spChg chg="del">
          <ac:chgData name="" userId="da7b4daa2a169ece" providerId="LiveId" clId="{6E281C03-C534-4C46-9935-3FC40DB2D361}" dt="2026-04-07T13:54:13.409" v="4405" actId="478"/>
          <ac:spMkLst>
            <pc:docMk/>
            <pc:sldMk cId="2134689781" sldId="305"/>
            <ac:spMk id="4" creationId="{8FAE3C49-2062-403D-9C5A-53FBE01E38B8}"/>
          </ac:spMkLst>
        </pc:spChg>
        <pc:spChg chg="mod">
          <ac:chgData name="" userId="da7b4daa2a169ece" providerId="LiveId" clId="{6E281C03-C534-4C46-9935-3FC40DB2D361}" dt="2026-04-14T14:05:17.067" v="12124" actId="1076"/>
          <ac:spMkLst>
            <pc:docMk/>
            <pc:sldMk cId="2134689781" sldId="305"/>
            <ac:spMk id="5" creationId="{C9D8872B-2E4F-45DD-9370-15DB4D1E6C08}"/>
          </ac:spMkLst>
        </pc:spChg>
        <pc:spChg chg="add del mod">
          <ac:chgData name="" userId="da7b4daa2a169ece" providerId="LiveId" clId="{6E281C03-C534-4C46-9935-3FC40DB2D361}" dt="2026-04-14T14:01:14.794" v="11751" actId="478"/>
          <ac:spMkLst>
            <pc:docMk/>
            <pc:sldMk cId="2134689781" sldId="305"/>
            <ac:spMk id="6" creationId="{80081ADB-8BDE-421D-B5D8-769433A2F4C3}"/>
          </ac:spMkLst>
        </pc:spChg>
        <pc:spChg chg="add mod">
          <ac:chgData name="" userId="da7b4daa2a169ece" providerId="LiveId" clId="{6E281C03-C534-4C46-9935-3FC40DB2D361}" dt="2026-04-14T14:05:13.186" v="12123" actId="1076"/>
          <ac:spMkLst>
            <pc:docMk/>
            <pc:sldMk cId="2134689781" sldId="305"/>
            <ac:spMk id="7" creationId="{38E83A73-6FB5-46F2-8AD9-AA33A9B9A072}"/>
          </ac:spMkLst>
        </pc:spChg>
      </pc:sldChg>
      <pc:sldChg chg="addSp delSp modSp add">
        <pc:chgData name="" userId="da7b4daa2a169ece" providerId="LiveId" clId="{6E281C03-C534-4C46-9935-3FC40DB2D361}" dt="2026-04-14T13:48:56.370" v="10621" actId="20577"/>
        <pc:sldMkLst>
          <pc:docMk/>
          <pc:sldMk cId="1557204231" sldId="306"/>
        </pc:sldMkLst>
        <pc:spChg chg="del">
          <ac:chgData name="" userId="da7b4daa2a169ece" providerId="LiveId" clId="{6E281C03-C534-4C46-9935-3FC40DB2D361}" dt="2026-04-14T13:42:42.176" v="10374" actId="478"/>
          <ac:spMkLst>
            <pc:docMk/>
            <pc:sldMk cId="1557204231" sldId="306"/>
            <ac:spMk id="2" creationId="{1096F275-B1F1-443C-9147-9E09FD7D6D09}"/>
          </ac:spMkLst>
        </pc:spChg>
        <pc:spChg chg="del">
          <ac:chgData name="" userId="da7b4daa2a169ece" providerId="LiveId" clId="{6E281C03-C534-4C46-9935-3FC40DB2D361}" dt="2026-04-14T13:42:44.741" v="10375" actId="478"/>
          <ac:spMkLst>
            <pc:docMk/>
            <pc:sldMk cId="1557204231" sldId="306"/>
            <ac:spMk id="3" creationId="{AC698128-511D-4766-893E-53722F14DB58}"/>
          </ac:spMkLst>
        </pc:spChg>
        <pc:spChg chg="add mod">
          <ac:chgData name="" userId="da7b4daa2a169ece" providerId="LiveId" clId="{6E281C03-C534-4C46-9935-3FC40DB2D361}" dt="2026-04-14T13:47:46.168" v="10550" actId="14100"/>
          <ac:spMkLst>
            <pc:docMk/>
            <pc:sldMk cId="1557204231" sldId="306"/>
            <ac:spMk id="5" creationId="{6DE25268-15BB-49AA-9B41-B4248D355100}"/>
          </ac:spMkLst>
        </pc:spChg>
        <pc:spChg chg="add mod">
          <ac:chgData name="" userId="da7b4daa2a169ece" providerId="LiveId" clId="{6E281C03-C534-4C46-9935-3FC40DB2D361}" dt="2026-04-14T13:47:59.286" v="10553" actId="1076"/>
          <ac:spMkLst>
            <pc:docMk/>
            <pc:sldMk cId="1557204231" sldId="306"/>
            <ac:spMk id="7" creationId="{6B8B24BD-F006-4574-9D21-E33E1EFD4198}"/>
          </ac:spMkLst>
        </pc:spChg>
        <pc:spChg chg="add mod">
          <ac:chgData name="" userId="da7b4daa2a169ece" providerId="LiveId" clId="{6E281C03-C534-4C46-9935-3FC40DB2D361}" dt="2026-04-14T13:48:56.370" v="10621" actId="20577"/>
          <ac:spMkLst>
            <pc:docMk/>
            <pc:sldMk cId="1557204231" sldId="306"/>
            <ac:spMk id="9" creationId="{FBD0B344-A414-408A-B052-8AE6BB5B6CE3}"/>
          </ac:spMkLst>
        </pc:spChg>
        <pc:picChg chg="add mod">
          <ac:chgData name="" userId="da7b4daa2a169ece" providerId="LiveId" clId="{6E281C03-C534-4C46-9935-3FC40DB2D361}" dt="2026-04-14T13:47:34.294" v="10547" actId="14100"/>
          <ac:picMkLst>
            <pc:docMk/>
            <pc:sldMk cId="1557204231" sldId="306"/>
            <ac:picMk id="4" creationId="{AED12665-BACF-45A7-94BD-B33F0FB35786}"/>
          </ac:picMkLst>
        </pc:picChg>
        <pc:picChg chg="add mod">
          <ac:chgData name="" userId="da7b4daa2a169ece" providerId="LiveId" clId="{6E281C03-C534-4C46-9935-3FC40DB2D361}" dt="2026-04-14T13:47:50.143" v="10551" actId="1076"/>
          <ac:picMkLst>
            <pc:docMk/>
            <pc:sldMk cId="1557204231" sldId="306"/>
            <ac:picMk id="6" creationId="{D56FD36F-53B0-4E86-9BF0-2DD1A9C188C6}"/>
          </ac:picMkLst>
        </pc:picChg>
        <pc:picChg chg="add mod">
          <ac:chgData name="" userId="da7b4daa2a169ece" providerId="LiveId" clId="{6E281C03-C534-4C46-9935-3FC40DB2D361}" dt="2026-04-14T13:48:05.633" v="10554" actId="1076"/>
          <ac:picMkLst>
            <pc:docMk/>
            <pc:sldMk cId="1557204231" sldId="306"/>
            <ac:picMk id="8" creationId="{1446318C-B639-4DEA-A57D-B02A942ABC65}"/>
          </ac:picMkLst>
        </pc:picChg>
      </pc:sldChg>
      <pc:sldChg chg="addSp delSp modSp add">
        <pc:chgData name="" userId="da7b4daa2a169ece" providerId="LiveId" clId="{6E281C03-C534-4C46-9935-3FC40DB2D361}" dt="2026-04-14T14:10:54.693" v="12607" actId="1076"/>
        <pc:sldMkLst>
          <pc:docMk/>
          <pc:sldMk cId="3510082817" sldId="307"/>
        </pc:sldMkLst>
        <pc:spChg chg="add">
          <ac:chgData name="" userId="da7b4daa2a169ece" providerId="LiveId" clId="{6E281C03-C534-4C46-9935-3FC40DB2D361}" dt="2026-04-14T14:05:49.500" v="12126"/>
          <ac:spMkLst>
            <pc:docMk/>
            <pc:sldMk cId="3510082817" sldId="307"/>
            <ac:spMk id="4" creationId="{3F696BF8-631E-4607-8A44-5E03078D698F}"/>
          </ac:spMkLst>
        </pc:spChg>
        <pc:spChg chg="mod">
          <ac:chgData name="" userId="da7b4daa2a169ece" providerId="LiveId" clId="{6E281C03-C534-4C46-9935-3FC40DB2D361}" dt="2026-04-14T14:09:32.489" v="12510" actId="1076"/>
          <ac:spMkLst>
            <pc:docMk/>
            <pc:sldMk cId="3510082817" sldId="307"/>
            <ac:spMk id="5" creationId="{C9D8872B-2E4F-45DD-9370-15DB4D1E6C08}"/>
          </ac:spMkLst>
        </pc:spChg>
        <pc:spChg chg="del">
          <ac:chgData name="" userId="da7b4daa2a169ece" providerId="LiveId" clId="{6E281C03-C534-4C46-9935-3FC40DB2D361}" dt="2026-04-14T14:05:42.348" v="12125" actId="478"/>
          <ac:spMkLst>
            <pc:docMk/>
            <pc:sldMk cId="3510082817" sldId="307"/>
            <ac:spMk id="6" creationId="{80081ADB-8BDE-421D-B5D8-769433A2F4C3}"/>
          </ac:spMkLst>
        </pc:spChg>
        <pc:spChg chg="add mod">
          <ac:chgData name="" userId="da7b4daa2a169ece" providerId="LiveId" clId="{6E281C03-C534-4C46-9935-3FC40DB2D361}" dt="2026-04-14T14:09:35.583" v="12511" actId="1076"/>
          <ac:spMkLst>
            <pc:docMk/>
            <pc:sldMk cId="3510082817" sldId="307"/>
            <ac:spMk id="7" creationId="{AD13DE23-5F1F-44CB-890D-6CF26D38B031}"/>
          </ac:spMkLst>
        </pc:spChg>
        <pc:spChg chg="add mod">
          <ac:chgData name="" userId="da7b4daa2a169ece" providerId="LiveId" clId="{6E281C03-C534-4C46-9935-3FC40DB2D361}" dt="2026-04-14T14:09:40.001" v="12512" actId="1076"/>
          <ac:spMkLst>
            <pc:docMk/>
            <pc:sldMk cId="3510082817" sldId="307"/>
            <ac:spMk id="8" creationId="{9F94D4BA-5184-4CE9-BE70-07C267ECFCE3}"/>
          </ac:spMkLst>
        </pc:spChg>
        <pc:spChg chg="add mod">
          <ac:chgData name="" userId="da7b4daa2a169ece" providerId="LiveId" clId="{6E281C03-C534-4C46-9935-3FC40DB2D361}" dt="2026-04-14T14:10:54.693" v="12607" actId="1076"/>
          <ac:spMkLst>
            <pc:docMk/>
            <pc:sldMk cId="3510082817" sldId="307"/>
            <ac:spMk id="9" creationId="{475C8F0B-56E9-4C5E-B43A-ADF48FBC8E64}"/>
          </ac:spMkLst>
        </pc:spChg>
      </pc:sldChg>
    </pc:docChg>
  </pc:docChgLst>
  <pc:docChgLst>
    <pc:chgData userId="da7b4daa2a169ece" providerId="LiveId" clId="{60D5697D-F5AD-451A-88DF-4E797F895037}"/>
    <pc:docChg chg="modSld">
      <pc:chgData name="" userId="da7b4daa2a169ece" providerId="LiveId" clId="{60D5697D-F5AD-451A-88DF-4E797F895037}" dt="2026-03-11T13:56:14.909" v="70" actId="1076"/>
      <pc:docMkLst>
        <pc:docMk/>
      </pc:docMkLst>
      <pc:sldChg chg="modSp">
        <pc:chgData name="" userId="da7b4daa2a169ece" providerId="LiveId" clId="{60D5697D-F5AD-451A-88DF-4E797F895037}" dt="2026-03-11T13:56:14.909" v="70" actId="1076"/>
        <pc:sldMkLst>
          <pc:docMk/>
          <pc:sldMk cId="0" sldId="256"/>
        </pc:sldMkLst>
        <pc:spChg chg="mod">
          <ac:chgData name="" userId="da7b4daa2a169ece" providerId="LiveId" clId="{60D5697D-F5AD-451A-88DF-4E797F895037}" dt="2026-03-11T13:56:14.909" v="70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" userId="da7b4daa2a169ece" providerId="LiveId" clId="{60D5697D-F5AD-451A-88DF-4E797F895037}" dt="2026-03-11T13:56:04.581" v="69" actId="1076"/>
          <ac:spMkLst>
            <pc:docMk/>
            <pc:sldMk cId="0" sldId="256"/>
            <ac:spMk id="4" creationId="{37B2A201-D23A-47E6-8637-E8B68C74646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2201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Aula introdutória apresentando conceitos, importância e métodos de recuperação ambiental.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Explique que a degradação ocorre quando o ecossistema perde sua capacidade de se regenerar naturalmente.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Explique como atividades humanas aceleram processos naturais.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Relacionar com serviços ecossistêmicos.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84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42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3322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45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0672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05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35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4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33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53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20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9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6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269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80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6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7B2A201-D23A-47E6-8637-E8B68C746463}"/>
              </a:ext>
            </a:extLst>
          </p:cNvPr>
          <p:cNvSpPr txBox="1"/>
          <p:nvPr/>
        </p:nvSpPr>
        <p:spPr>
          <a:xfrm>
            <a:off x="2141110" y="336318"/>
            <a:ext cx="60420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cap="small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Universidade Federal do Oeste do Pará</a:t>
            </a:r>
          </a:p>
          <a:p>
            <a:pPr algn="ctr"/>
            <a:r>
              <a:rPr lang="pt-BR" sz="2400" b="1" cap="small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Instituto de Biodiversidade e Florestas</a:t>
            </a:r>
          </a:p>
          <a:p>
            <a:pPr algn="ctr"/>
            <a:r>
              <a:rPr lang="pt-BR" sz="2400" b="1" cap="small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Bacharelado em Engenharia Florestal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079EBA4-2A90-4CCA-83A5-2CD3E3B819C2}"/>
              </a:ext>
            </a:extLst>
          </p:cNvPr>
          <p:cNvSpPr txBox="1"/>
          <p:nvPr/>
        </p:nvSpPr>
        <p:spPr>
          <a:xfrm>
            <a:off x="3068960" y="6362330"/>
            <a:ext cx="300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cap="small" dirty="0">
                <a:latin typeface="Arial" panose="020B0604020202020204" pitchFamily="34" charset="0"/>
                <a:cs typeface="Arial" panose="020B0604020202020204" pitchFamily="34" charset="0"/>
              </a:rPr>
              <a:t>Santarém –  Pará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80283D1-0890-491B-B034-E31AC53EEBEA}"/>
              </a:ext>
            </a:extLst>
          </p:cNvPr>
          <p:cNvSpPr txBox="1"/>
          <p:nvPr/>
        </p:nvSpPr>
        <p:spPr>
          <a:xfrm>
            <a:off x="3033181" y="4800568"/>
            <a:ext cx="60837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Prof. Renato Bezerra da Silva Ribeiro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4A7F067-D3C8-44CC-9EE4-259613AC61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71" y="36610"/>
            <a:ext cx="1714044" cy="179974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7B6FCBA-A299-4439-B8A8-7A01CE65B54B}"/>
              </a:ext>
            </a:extLst>
          </p:cNvPr>
          <p:cNvSpPr txBox="1">
            <a:spLocks/>
          </p:cNvSpPr>
          <p:nvPr/>
        </p:nvSpPr>
        <p:spPr>
          <a:xfrm>
            <a:off x="755375" y="2165099"/>
            <a:ext cx="7843206" cy="26064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4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Técnicas de Restauração Florestal de Áreas Degradadas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DECDD4E-CDAA-4501-8395-38FF24ED9A8B}"/>
              </a:ext>
            </a:extLst>
          </p:cNvPr>
          <p:cNvSpPr/>
          <p:nvPr/>
        </p:nvSpPr>
        <p:spPr>
          <a:xfrm>
            <a:off x="211342" y="1860908"/>
            <a:ext cx="877625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Plantar espécies nativas regionais;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A57419E-EFAD-441A-AFB3-36ADD164CB3C}"/>
              </a:ext>
            </a:extLst>
          </p:cNvPr>
          <p:cNvSpPr/>
          <p:nvPr/>
        </p:nvSpPr>
        <p:spPr>
          <a:xfrm>
            <a:off x="211340" y="2821172"/>
            <a:ext cx="8776251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Plantar o maior número possível de espécies, desde que o ecossistema original tenha alta diversidade;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4F0CE91-035F-41DD-A821-488F4B049B11}"/>
              </a:ext>
            </a:extLst>
          </p:cNvPr>
          <p:cNvSpPr txBox="1"/>
          <p:nvPr/>
        </p:nvSpPr>
        <p:spPr>
          <a:xfrm>
            <a:off x="1441174" y="515923"/>
            <a:ext cx="7618614" cy="10772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Critérios básicos para seleção de espécies para RAD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B12B969-3D77-43EC-BA40-D2F6E7E004F4}"/>
              </a:ext>
            </a:extLst>
          </p:cNvPr>
          <p:cNvSpPr/>
          <p:nvPr/>
        </p:nvSpPr>
        <p:spPr>
          <a:xfrm>
            <a:off x="211342" y="4643211"/>
            <a:ext cx="8776251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Plantar mudas oriundas de sementes obtidas em várias árvores matrizes de diferentes remanescentes florestais para garantir diversidade genética;</a:t>
            </a:r>
          </a:p>
        </p:txBody>
      </p:sp>
    </p:spTree>
    <p:extLst>
      <p:ext uri="{BB962C8B-B14F-4D97-AF65-F5344CB8AC3E}">
        <p14:creationId xmlns:p14="http://schemas.microsoft.com/office/powerpoint/2010/main" val="3748352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79B70486-E1D4-4AA6-BABD-7F57590C90B0}"/>
              </a:ext>
            </a:extLst>
          </p:cNvPr>
          <p:cNvSpPr txBox="1"/>
          <p:nvPr/>
        </p:nvSpPr>
        <p:spPr>
          <a:xfrm>
            <a:off x="1441174" y="515923"/>
            <a:ext cx="7618614" cy="10772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Critérios básicos para seleção de espécies para RAD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4E923A7-AFA8-4384-9B40-811D7153A26C}"/>
              </a:ext>
            </a:extLst>
          </p:cNvPr>
          <p:cNvSpPr/>
          <p:nvPr/>
        </p:nvSpPr>
        <p:spPr>
          <a:xfrm>
            <a:off x="251098" y="1781396"/>
            <a:ext cx="8776251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Plantar mudas oriundas de resgate em áreas em que o licenciamento ambiental autorizou a supressão da vegetação ou oriundas de sub-bosque de florestas comerciais;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0ED4F15-B886-4606-9750-563535DF4A4A}"/>
              </a:ext>
            </a:extLst>
          </p:cNvPr>
          <p:cNvSpPr/>
          <p:nvPr/>
        </p:nvSpPr>
        <p:spPr>
          <a:xfrm>
            <a:off x="261036" y="3784564"/>
            <a:ext cx="8776251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Utilizar combinações de espécies pioneiras de rápido crescimento e com espécies não pioneiras (secundárias tardias e clímax);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4391051-65C0-4923-8ED7-C3AA7AF81797}"/>
              </a:ext>
            </a:extLst>
          </p:cNvPr>
          <p:cNvSpPr/>
          <p:nvPr/>
        </p:nvSpPr>
        <p:spPr>
          <a:xfrm>
            <a:off x="251096" y="5359402"/>
            <a:ext cx="8776251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Utilizar combinações de linhas de espécies de copa larga e perene com linhas de diversidade de espécies;</a:t>
            </a:r>
          </a:p>
        </p:txBody>
      </p:sp>
    </p:spTree>
    <p:extLst>
      <p:ext uri="{BB962C8B-B14F-4D97-AF65-F5344CB8AC3E}">
        <p14:creationId xmlns:p14="http://schemas.microsoft.com/office/powerpoint/2010/main" val="4263979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A99D66A-8403-4852-B336-47AE4DF2106E}"/>
              </a:ext>
            </a:extLst>
          </p:cNvPr>
          <p:cNvSpPr txBox="1"/>
          <p:nvPr/>
        </p:nvSpPr>
        <p:spPr>
          <a:xfrm>
            <a:off x="1441174" y="515923"/>
            <a:ext cx="7618614" cy="10772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Critérios básicos para seleção de espécies para RAD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2CE244F-4EC2-4C2F-A231-651B7EE96C15}"/>
              </a:ext>
            </a:extLst>
          </p:cNvPr>
          <p:cNvSpPr/>
          <p:nvPr/>
        </p:nvSpPr>
        <p:spPr>
          <a:xfrm>
            <a:off x="261036" y="2044005"/>
            <a:ext cx="877625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Plantar espécies nativas atrativas à fauna;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90B0512-A4B7-41EA-970C-DC06812A13F8}"/>
              </a:ext>
            </a:extLst>
          </p:cNvPr>
          <p:cNvSpPr/>
          <p:nvPr/>
        </p:nvSpPr>
        <p:spPr>
          <a:xfrm>
            <a:off x="261035" y="3018089"/>
            <a:ext cx="8776251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Respeitar a tolerância das espécies à umidade do solo, isto é, plantar espécies adaptadas a cada condição de umidade do solo;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049D0C4-00ED-4B09-8159-F6BFCF11235E}"/>
              </a:ext>
            </a:extLst>
          </p:cNvPr>
          <p:cNvSpPr/>
          <p:nvPr/>
        </p:nvSpPr>
        <p:spPr>
          <a:xfrm>
            <a:off x="261034" y="4853948"/>
            <a:ext cx="8776251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Em solos degradados, plantar espécies leguminosas fixadoras de nitrogênio, juntamente com outras espécies nativas.</a:t>
            </a:r>
          </a:p>
        </p:txBody>
      </p:sp>
    </p:spTree>
    <p:extLst>
      <p:ext uri="{BB962C8B-B14F-4D97-AF65-F5344CB8AC3E}">
        <p14:creationId xmlns:p14="http://schemas.microsoft.com/office/powerpoint/2010/main" val="1388825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D92CDDC-2933-4768-91DF-410790178009}"/>
              </a:ext>
            </a:extLst>
          </p:cNvPr>
          <p:cNvSpPr txBox="1"/>
          <p:nvPr/>
        </p:nvSpPr>
        <p:spPr>
          <a:xfrm>
            <a:off x="1506050" y="903180"/>
            <a:ext cx="7494103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Para áreas permanentemente encharcadas, às margens de rios e riachos, recomenda-se espécies adaptadas a esses lugares.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DEAF966-3809-483C-A2E1-966EECC86435}"/>
              </a:ext>
            </a:extLst>
          </p:cNvPr>
          <p:cNvSpPr txBox="1"/>
          <p:nvPr/>
        </p:nvSpPr>
        <p:spPr>
          <a:xfrm>
            <a:off x="386242" y="2635903"/>
            <a:ext cx="8613911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Para áreas de transição são indicadas espécies com capacidade de sobrevivência em condições de inundações temporárias.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55EAB63-E001-462A-9399-152F13CB2332}"/>
              </a:ext>
            </a:extLst>
          </p:cNvPr>
          <p:cNvSpPr txBox="1"/>
          <p:nvPr/>
        </p:nvSpPr>
        <p:spPr>
          <a:xfrm>
            <a:off x="386242" y="4378565"/>
            <a:ext cx="8613911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Espécies exóticas devem sempre ser evitadas em RAD, podendo, eventualmente, serem indicadas apenas algumas leguminosas fixadoras de nitrogênio, que comprovadamente não são agressivas.</a:t>
            </a:r>
          </a:p>
        </p:txBody>
      </p:sp>
    </p:spTree>
    <p:extLst>
      <p:ext uri="{BB962C8B-B14F-4D97-AF65-F5344CB8AC3E}">
        <p14:creationId xmlns:p14="http://schemas.microsoft.com/office/powerpoint/2010/main" val="1314947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ED12665-BACF-45A7-94BD-B33F0FB35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37" y="123268"/>
            <a:ext cx="2718079" cy="437117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DE25268-15BB-49AA-9B41-B4248D355100}"/>
              </a:ext>
            </a:extLst>
          </p:cNvPr>
          <p:cNvSpPr txBox="1"/>
          <p:nvPr/>
        </p:nvSpPr>
        <p:spPr>
          <a:xfrm>
            <a:off x="208126" y="4729749"/>
            <a:ext cx="302209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Palmeira australiana – </a:t>
            </a:r>
            <a:r>
              <a:rPr lang="pt-B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Archontophoenix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cunningamiana</a:t>
            </a:r>
            <a:endParaRPr lang="pt-B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56FD36F-53B0-4E86-9BF0-2DD1A9C18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3268"/>
            <a:ext cx="3152775" cy="222885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B8B24BD-F006-4574-9D21-E33E1EFD4198}"/>
              </a:ext>
            </a:extLst>
          </p:cNvPr>
          <p:cNvSpPr txBox="1"/>
          <p:nvPr/>
        </p:nvSpPr>
        <p:spPr>
          <a:xfrm>
            <a:off x="4386656" y="2467405"/>
            <a:ext cx="352346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Jaqueira – </a:t>
            </a:r>
            <a:r>
              <a:rPr lang="pt-B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Artocarpus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heterophyllus</a:t>
            </a:r>
            <a:endParaRPr lang="pt-B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446318C-B639-4DEA-A57D-B02A942AB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793" y="3993029"/>
            <a:ext cx="3219450" cy="240982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BD0B344-A414-408A-B052-8AE6BB5B6CE3}"/>
              </a:ext>
            </a:extLst>
          </p:cNvPr>
          <p:cNvSpPr txBox="1"/>
          <p:nvPr/>
        </p:nvSpPr>
        <p:spPr>
          <a:xfrm>
            <a:off x="6964204" y="4498916"/>
            <a:ext cx="197167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Leucena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pt-B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Leucaena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leucocephala</a:t>
            </a:r>
            <a:endParaRPr lang="pt-B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204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2BCF315-2346-4C63-B421-2300434F7E58}"/>
              </a:ext>
            </a:extLst>
          </p:cNvPr>
          <p:cNvSpPr txBox="1"/>
          <p:nvPr/>
        </p:nvSpPr>
        <p:spPr>
          <a:xfrm>
            <a:off x="1506046" y="732542"/>
            <a:ext cx="7494103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Produção de Sementes de Espécies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Árboreas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895F834-297A-43E6-8856-022764BB89DF}"/>
              </a:ext>
            </a:extLst>
          </p:cNvPr>
          <p:cNvSpPr txBox="1"/>
          <p:nvPr/>
        </p:nvSpPr>
        <p:spPr>
          <a:xfrm>
            <a:off x="283534" y="1737763"/>
            <a:ext cx="8716617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primeiro passo para a produção de mudas ou para a semeadura direta é a obtenção de sementes com qualidade fisiológica e genética;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FBFA028-8258-4688-B01B-F75529019EF9}"/>
              </a:ext>
            </a:extLst>
          </p:cNvPr>
          <p:cNvSpPr txBox="1"/>
          <p:nvPr/>
        </p:nvSpPr>
        <p:spPr>
          <a:xfrm>
            <a:off x="283533" y="3429000"/>
            <a:ext cx="8716617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número e a distribuição das árvores que serão utilizadas como matrizes são elementos importantes;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1B7CE42-17E7-414B-A9C9-1F6BD7C95011}"/>
              </a:ext>
            </a:extLst>
          </p:cNvPr>
          <p:cNvSpPr txBox="1"/>
          <p:nvPr/>
        </p:nvSpPr>
        <p:spPr>
          <a:xfrm>
            <a:off x="283532" y="4823889"/>
            <a:ext cx="8716617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Quantidade restrita de matrizes e ambientes podem afetar a diversidade genética e resultar em problemas de conservação de espécies na floresta que foi plantada.</a:t>
            </a:r>
          </a:p>
        </p:txBody>
      </p:sp>
    </p:spTree>
    <p:extLst>
      <p:ext uri="{BB962C8B-B14F-4D97-AF65-F5344CB8AC3E}">
        <p14:creationId xmlns:p14="http://schemas.microsoft.com/office/powerpoint/2010/main" val="3309067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CD3BBE2-E2A8-4022-A8CB-326B15317B0A}"/>
              </a:ext>
            </a:extLst>
          </p:cNvPr>
          <p:cNvSpPr txBox="1"/>
          <p:nvPr/>
        </p:nvSpPr>
        <p:spPr>
          <a:xfrm>
            <a:off x="283536" y="1686082"/>
            <a:ext cx="8716617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Recomenda-se, para cada espécie, coletar sementes de, no mínimo 12 a 15 árvores, se possível, de diferentes fragmentos florestais ou de árvores distantes umas das outras;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4A79AA0-7846-4693-B90F-E3BC2D252E7C}"/>
              </a:ext>
            </a:extLst>
          </p:cNvPr>
          <p:cNvSpPr txBox="1"/>
          <p:nvPr/>
        </p:nvSpPr>
        <p:spPr>
          <a:xfrm>
            <a:off x="1506046" y="732542"/>
            <a:ext cx="7494103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Produção de Sementes de Espécies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Árboreas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97974CB-2A7E-4E18-96AB-E962130A08BF}"/>
              </a:ext>
            </a:extLst>
          </p:cNvPr>
          <p:cNvSpPr txBox="1"/>
          <p:nvPr/>
        </p:nvSpPr>
        <p:spPr>
          <a:xfrm>
            <a:off x="283536" y="3991725"/>
            <a:ext cx="8716617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As matrizes devem ter bom porte, forma e estado fitossanitário;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D3E5D36-47A0-43E8-A5D5-CB028F21EA36}"/>
              </a:ext>
            </a:extLst>
          </p:cNvPr>
          <p:cNvSpPr txBox="1"/>
          <p:nvPr/>
        </p:nvSpPr>
        <p:spPr>
          <a:xfrm>
            <a:off x="283532" y="5484128"/>
            <a:ext cx="8716617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coleta de sementes deve ser realizada quando os frutos apresentarem sinais indicativos de maturação;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9D8872B-2E4F-45DD-9370-15DB4D1E6C08}"/>
              </a:ext>
            </a:extLst>
          </p:cNvPr>
          <p:cNvSpPr txBox="1"/>
          <p:nvPr/>
        </p:nvSpPr>
        <p:spPr>
          <a:xfrm>
            <a:off x="288772" y="1902360"/>
            <a:ext cx="8716617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Um indicador de maturação fisiológica é a mudança de coloração dos frutos. Normalmente, frutos carnosos passam de uma coloração verde para amarela ou vermelha; e frutos secos de verde para a parda ou marrom.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4FFD76C-B8F0-4F6B-8407-93149F175476}"/>
              </a:ext>
            </a:extLst>
          </p:cNvPr>
          <p:cNvSpPr txBox="1"/>
          <p:nvPr/>
        </p:nvSpPr>
        <p:spPr>
          <a:xfrm>
            <a:off x="1506046" y="732542"/>
            <a:ext cx="7494103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Produção de Sementes de Espécies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Árboreas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8E83A73-6FB5-46F2-8AD9-AA33A9B9A072}"/>
              </a:ext>
            </a:extLst>
          </p:cNvPr>
          <p:cNvSpPr txBox="1"/>
          <p:nvPr/>
        </p:nvSpPr>
        <p:spPr>
          <a:xfrm>
            <a:off x="288772" y="4579299"/>
            <a:ext cx="8716617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Após a coleta, as sementes são beneficiadas retirando-se toda a impureza, como asas, polpa, sementes quebradas e/ou brocadas etc.</a:t>
            </a:r>
          </a:p>
        </p:txBody>
      </p:sp>
    </p:spTree>
    <p:extLst>
      <p:ext uri="{BB962C8B-B14F-4D97-AF65-F5344CB8AC3E}">
        <p14:creationId xmlns:p14="http://schemas.microsoft.com/office/powerpoint/2010/main" val="2134689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9D8872B-2E4F-45DD-9370-15DB4D1E6C08}"/>
              </a:ext>
            </a:extLst>
          </p:cNvPr>
          <p:cNvSpPr txBox="1"/>
          <p:nvPr/>
        </p:nvSpPr>
        <p:spPr>
          <a:xfrm>
            <a:off x="283536" y="1732815"/>
            <a:ext cx="8716617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técnica de beneficiamento a ser adotada é determinada em função do tipo de fruto;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F696BF8-631E-4607-8A44-5E03078D698F}"/>
              </a:ext>
            </a:extLst>
          </p:cNvPr>
          <p:cNvSpPr txBox="1"/>
          <p:nvPr/>
        </p:nvSpPr>
        <p:spPr>
          <a:xfrm>
            <a:off x="1506046" y="732542"/>
            <a:ext cx="7494103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Produção de Sementes de Espécies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Árboreas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D13DE23-5F1F-44CB-890D-6CF26D38B031}"/>
              </a:ext>
            </a:extLst>
          </p:cNvPr>
          <p:cNvSpPr txBox="1"/>
          <p:nvPr/>
        </p:nvSpPr>
        <p:spPr>
          <a:xfrm>
            <a:off x="283536" y="2871580"/>
            <a:ext cx="8716617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Para espécies com frutos secos deiscente, apenas a secagem desses, à meia sombra, pode ser suficiente para a liberação das sementes;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F94D4BA-5184-4CE9-BE70-07C267ECFCE3}"/>
              </a:ext>
            </a:extLst>
          </p:cNvPr>
          <p:cNvSpPr txBox="1"/>
          <p:nvPr/>
        </p:nvSpPr>
        <p:spPr>
          <a:xfrm>
            <a:off x="283532" y="4441233"/>
            <a:ext cx="8716617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Para frutos carnosos com sementes grandes, utiliza-se o despolpamento e a lavagem;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75C8F0B-56E9-4C5E-B43A-ADF48FBC8E64}"/>
              </a:ext>
            </a:extLst>
          </p:cNvPr>
          <p:cNvSpPr txBox="1"/>
          <p:nvPr/>
        </p:nvSpPr>
        <p:spPr>
          <a:xfrm>
            <a:off x="283531" y="5579998"/>
            <a:ext cx="8716617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Frutos carnosos com sementes pequenas é necessária uma maceração e lavagem em peneira;</a:t>
            </a:r>
          </a:p>
        </p:txBody>
      </p:sp>
    </p:spTree>
    <p:extLst>
      <p:ext uri="{BB962C8B-B14F-4D97-AF65-F5344CB8AC3E}">
        <p14:creationId xmlns:p14="http://schemas.microsoft.com/office/powerpoint/2010/main" val="3510082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357C1A4-B815-4452-AF18-8D7C19D55BE7}"/>
              </a:ext>
            </a:extLst>
          </p:cNvPr>
          <p:cNvSpPr/>
          <p:nvPr/>
        </p:nvSpPr>
        <p:spPr>
          <a:xfrm>
            <a:off x="367748" y="1778530"/>
            <a:ext cx="8632405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Frutos duros exigem abertura mecânica e posterior extração das sementes, seguidas de lavagem, se necessário;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947F4C7-997F-40CD-B9DE-7A2130446CAB}"/>
              </a:ext>
            </a:extLst>
          </p:cNvPr>
          <p:cNvSpPr txBox="1"/>
          <p:nvPr/>
        </p:nvSpPr>
        <p:spPr>
          <a:xfrm>
            <a:off x="1506046" y="732542"/>
            <a:ext cx="7494103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Produção de Sementes de Espécies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Árboreas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2CBE7DA-7139-4BBE-A575-249F7CA8773B}"/>
              </a:ext>
            </a:extLst>
          </p:cNvPr>
          <p:cNvSpPr/>
          <p:nvPr/>
        </p:nvSpPr>
        <p:spPr>
          <a:xfrm>
            <a:off x="367748" y="3580826"/>
            <a:ext cx="8632405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Na impossibilidade de semeadura após a fase de extração e lavagem, se faz necessário o armazenamento;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327716C-D064-4B62-A935-FC18DBBE825C}"/>
              </a:ext>
            </a:extLst>
          </p:cNvPr>
          <p:cNvSpPr/>
          <p:nvPr/>
        </p:nvSpPr>
        <p:spPr>
          <a:xfrm>
            <a:off x="367744" y="5362813"/>
            <a:ext cx="8632405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As sementes podem ser agrupadas em ortodoxas e recalcitrantes. A maioria das espécies é ortodoxas;</a:t>
            </a:r>
          </a:p>
        </p:txBody>
      </p:sp>
    </p:spTree>
    <p:extLst>
      <p:ext uri="{BB962C8B-B14F-4D97-AF65-F5344CB8AC3E}">
        <p14:creationId xmlns:p14="http://schemas.microsoft.com/office/powerpoint/2010/main" val="946414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B4CAAC99-42CC-4B4B-AB55-79DA20295352}"/>
              </a:ext>
            </a:extLst>
          </p:cNvPr>
          <p:cNvSpPr/>
          <p:nvPr/>
        </p:nvSpPr>
        <p:spPr>
          <a:xfrm>
            <a:off x="1417981" y="523754"/>
            <a:ext cx="7547115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As principais técnicas de restauração florestal são aplicadas em: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1C8AA9B-22E4-4891-B7E1-271AFDCAA138}"/>
              </a:ext>
            </a:extLst>
          </p:cNvPr>
          <p:cNvSpPr/>
          <p:nvPr/>
        </p:nvSpPr>
        <p:spPr>
          <a:xfrm>
            <a:off x="283534" y="2623267"/>
            <a:ext cx="1134447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APPs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FCD783E-6026-4DD4-AF86-CBB95402981D}"/>
              </a:ext>
            </a:extLst>
          </p:cNvPr>
          <p:cNvSpPr/>
          <p:nvPr/>
        </p:nvSpPr>
        <p:spPr>
          <a:xfrm>
            <a:off x="1740444" y="2043061"/>
            <a:ext cx="242322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Matas ciliares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CAD76F7-9C6D-4BAC-903C-23247A9DACC2}"/>
              </a:ext>
            </a:extLst>
          </p:cNvPr>
          <p:cNvSpPr/>
          <p:nvPr/>
        </p:nvSpPr>
        <p:spPr>
          <a:xfrm>
            <a:off x="4383425" y="2049889"/>
            <a:ext cx="370702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Entorno de nascentes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88ADE75-5873-48D3-B9DA-A1F10DF073D1}"/>
              </a:ext>
            </a:extLst>
          </p:cNvPr>
          <p:cNvSpPr/>
          <p:nvPr/>
        </p:nvSpPr>
        <p:spPr>
          <a:xfrm>
            <a:off x="1740444" y="2728964"/>
            <a:ext cx="677987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Encostas com  declividade superior a 45°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83C8487-5CC8-4928-A411-111A502E6F7A}"/>
              </a:ext>
            </a:extLst>
          </p:cNvPr>
          <p:cNvSpPr/>
          <p:nvPr/>
        </p:nvSpPr>
        <p:spPr>
          <a:xfrm>
            <a:off x="1740444" y="3408039"/>
            <a:ext cx="289367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Topos de morros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6F3BFAD-30FD-4CAE-92C6-4197DB3C5048}"/>
              </a:ext>
            </a:extLst>
          </p:cNvPr>
          <p:cNvSpPr/>
          <p:nvPr/>
        </p:nvSpPr>
        <p:spPr>
          <a:xfrm>
            <a:off x="329221" y="4932459"/>
            <a:ext cx="2622701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Reserva Legal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800B9C2-0CE2-4593-AFD2-BFE4083D8FFF}"/>
              </a:ext>
            </a:extLst>
          </p:cNvPr>
          <p:cNvSpPr/>
          <p:nvPr/>
        </p:nvSpPr>
        <p:spPr>
          <a:xfrm>
            <a:off x="3399865" y="4382632"/>
            <a:ext cx="5674147" cy="18158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Outras áreas em que a vegetação florestal foi degradada e necessita ser restaurada com medida de compensação ambiental</a:t>
            </a:r>
          </a:p>
        </p:txBody>
      </p:sp>
    </p:spTree>
    <p:extLst>
      <p:ext uri="{BB962C8B-B14F-4D97-AF65-F5344CB8AC3E}">
        <p14:creationId xmlns:p14="http://schemas.microsoft.com/office/powerpoint/2010/main" val="327964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52B4FE5-5C61-4687-8CCF-D6E5D5787178}"/>
              </a:ext>
            </a:extLst>
          </p:cNvPr>
          <p:cNvSpPr txBox="1"/>
          <p:nvPr/>
        </p:nvSpPr>
        <p:spPr>
          <a:xfrm>
            <a:off x="1506046" y="732542"/>
            <a:ext cx="7494103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Produção de Sementes de Espécies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Árboreas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974A7DD-BDE1-4E3C-860B-44B308AF56B1}"/>
              </a:ext>
            </a:extLst>
          </p:cNvPr>
          <p:cNvSpPr/>
          <p:nvPr/>
        </p:nvSpPr>
        <p:spPr>
          <a:xfrm>
            <a:off x="367748" y="1778530"/>
            <a:ext cx="8632405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No grupo das sementes recalcitrantes, o armazenamento é complicado, uma vez que elas perdem a viabilidade num curto espaço de tempo após coleta;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0E1F97B-F2B1-4760-A108-E0B576EAB72D}"/>
              </a:ext>
            </a:extLst>
          </p:cNvPr>
          <p:cNvSpPr/>
          <p:nvPr/>
        </p:nvSpPr>
        <p:spPr>
          <a:xfrm>
            <a:off x="367744" y="4117180"/>
            <a:ext cx="8632405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Muitas espécies clímax apresentam sementes recalcitrantes e devem ser semeadas logo </a:t>
            </a:r>
            <a:r>
              <a:rPr lang="pt-BR" sz="2800">
                <a:latin typeface="Arial" panose="020B0604020202020204" pitchFamily="34" charset="0"/>
                <a:cs typeface="Arial" panose="020B0604020202020204" pitchFamily="34" charset="0"/>
              </a:rPr>
              <a:t>após beneficiamento;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6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FAEE2013-35A0-47F0-89D0-DEA09B24B400}"/>
              </a:ext>
            </a:extLst>
          </p:cNvPr>
          <p:cNvSpPr txBox="1"/>
          <p:nvPr/>
        </p:nvSpPr>
        <p:spPr>
          <a:xfrm>
            <a:off x="2360543" y="652654"/>
            <a:ext cx="580942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3200" b="1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REGENERAÇÃO NATURAL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E59BE3E-9D9F-44EF-8B6A-D41FB9034397}"/>
              </a:ext>
            </a:extLst>
          </p:cNvPr>
          <p:cNvSpPr/>
          <p:nvPr/>
        </p:nvSpPr>
        <p:spPr>
          <a:xfrm>
            <a:off x="313076" y="1692459"/>
            <a:ext cx="8696741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Por meio do processo de regeneração, as florestas apresentam capacidade de se recuperarem de distúrbios naturais ou antrópicos;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C2FCF6-7723-4576-B1E5-FD1AC5F6CD7A}"/>
              </a:ext>
            </a:extLst>
          </p:cNvPr>
          <p:cNvSpPr/>
          <p:nvPr/>
        </p:nvSpPr>
        <p:spPr>
          <a:xfrm>
            <a:off x="313075" y="3532484"/>
            <a:ext cx="8696741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Processo que acontece por meio de uma série de estádios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sucessionais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caracterizados por grupos de plantas que vão se substituindo ao longo do tempo, modificando as condições ecológicas locais até chegar a uma comunidade bem estruturada e ecologicamente mais estável.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Resultado de imagem para sucessão primária">
            <a:extLst>
              <a:ext uri="{FF2B5EF4-FFF2-40B4-BE49-F238E27FC236}">
                <a16:creationId xmlns:a16="http://schemas.microsoft.com/office/drawing/2014/main" id="{98734C1E-6297-4D41-AEDF-5B1821F9CC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4" descr="Resultado de imagem para sucessão primária em alta resolução">
            <a:extLst>
              <a:ext uri="{FF2B5EF4-FFF2-40B4-BE49-F238E27FC236}">
                <a16:creationId xmlns:a16="http://schemas.microsoft.com/office/drawing/2014/main" id="{FF568C53-4253-4EC5-AF55-2A4BAEF776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5531699-C2A3-4DD5-9CA1-B7981186D415}"/>
              </a:ext>
            </a:extLst>
          </p:cNvPr>
          <p:cNvSpPr/>
          <p:nvPr/>
        </p:nvSpPr>
        <p:spPr>
          <a:xfrm>
            <a:off x="313076" y="1443980"/>
            <a:ext cx="8696741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importância de se avaliar o potencial de regeneração natural antes de se adotar alguma técnica de RAD, está relacionado ao custo. Conduzir a regeneração natural é praticamente nulo, enquanto que o custo médio do reflorestamento com plantio de mudas é da ordem de R$ 10.000,00/ha;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CC8E9189-1E56-4D5B-A162-B6342A0BB4A7}"/>
              </a:ext>
            </a:extLst>
          </p:cNvPr>
          <p:cNvSpPr/>
          <p:nvPr/>
        </p:nvSpPr>
        <p:spPr>
          <a:xfrm>
            <a:off x="313076" y="4443035"/>
            <a:ext cx="8696741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Estudos sobre RN possibilitam conhecer a composição florística e a estrutura das comunidades de plantas que se estabeleceram espontaneamente em áreas submetidas a diferentes tipos de perturbações e degradação.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200DB5D-8DF4-40A6-B395-5471F062A21C}"/>
              </a:ext>
            </a:extLst>
          </p:cNvPr>
          <p:cNvSpPr txBox="1"/>
          <p:nvPr/>
        </p:nvSpPr>
        <p:spPr>
          <a:xfrm>
            <a:off x="2360543" y="652654"/>
            <a:ext cx="580942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3200" b="1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REGENERAÇÃO NATURAL</a:t>
            </a:r>
          </a:p>
        </p:txBody>
      </p:sp>
    </p:spTree>
    <p:extLst>
      <p:ext uri="{BB962C8B-B14F-4D97-AF65-F5344CB8AC3E}">
        <p14:creationId xmlns:p14="http://schemas.microsoft.com/office/powerpoint/2010/main" val="1067216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A93AB19C-1CD1-4D56-8326-9A53108D008C}"/>
              </a:ext>
            </a:extLst>
          </p:cNvPr>
          <p:cNvSpPr/>
          <p:nvPr/>
        </p:nvSpPr>
        <p:spPr>
          <a:xfrm>
            <a:off x="313075" y="1564265"/>
            <a:ext cx="8696741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sucessão secundária depende de uma série de fatores como a presença de vegetação remanescente, o banco de sementes do solo, a rebrota de espécies, a proximidade de fontes de sementes e a intensidade e a duração do distúrbio;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20FA057-D0D0-4269-A80B-4A3ED1B0E642}"/>
              </a:ext>
            </a:extLst>
          </p:cNvPr>
          <p:cNvSpPr/>
          <p:nvPr/>
        </p:nvSpPr>
        <p:spPr>
          <a:xfrm>
            <a:off x="313074" y="4094294"/>
            <a:ext cx="8696741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Cada área degradada apresentará uma dinâmica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sucessional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específica;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3E977B9-30C3-4322-9753-5CBD3F239663}"/>
              </a:ext>
            </a:extLst>
          </p:cNvPr>
          <p:cNvSpPr/>
          <p:nvPr/>
        </p:nvSpPr>
        <p:spPr>
          <a:xfrm>
            <a:off x="313075" y="5377534"/>
            <a:ext cx="8696741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Em uma matriz de culturas agrícolas, como extensas plantações de soja ou algodão, o processo de RN tende a ser extremamente lento ou não ocorrer;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7A4A93E-F2DE-48B8-96B4-B531BBABEAE7}"/>
              </a:ext>
            </a:extLst>
          </p:cNvPr>
          <p:cNvSpPr txBox="1"/>
          <p:nvPr/>
        </p:nvSpPr>
        <p:spPr>
          <a:xfrm>
            <a:off x="2360543" y="652654"/>
            <a:ext cx="580942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3200" b="1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REGENERAÇÃO NATURAL</a:t>
            </a:r>
          </a:p>
        </p:txBody>
      </p:sp>
    </p:spTree>
    <p:extLst>
      <p:ext uri="{BB962C8B-B14F-4D97-AF65-F5344CB8AC3E}">
        <p14:creationId xmlns:p14="http://schemas.microsoft.com/office/powerpoint/2010/main" val="2505545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Generated image: Sucessão ecológica primária explicada">
            <a:extLst>
              <a:ext uri="{FF2B5EF4-FFF2-40B4-BE49-F238E27FC236}">
                <a16:creationId xmlns:a16="http://schemas.microsoft.com/office/drawing/2014/main" id="{8E3F283E-A5CE-4676-BF85-886498F6A5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23D11CB-EA99-493F-85B9-FFA5D5F930B0}"/>
              </a:ext>
            </a:extLst>
          </p:cNvPr>
          <p:cNvSpPr/>
          <p:nvPr/>
        </p:nvSpPr>
        <p:spPr>
          <a:xfrm>
            <a:off x="318052" y="1567695"/>
            <a:ext cx="8656982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Entre as técnicas para estimular a RN em áreas degradadas pode-se destacar a </a:t>
            </a:r>
            <a:r>
              <a:rPr lang="pt-BR" sz="2800" u="sng" dirty="0">
                <a:latin typeface="Arial" panose="020B0604020202020204" pitchFamily="34" charset="0"/>
                <a:cs typeface="Arial" panose="020B0604020202020204" pitchFamily="34" charset="0"/>
              </a:rPr>
              <a:t>incorporação de sementes de espécies arbóreas ao banco de sementes do solo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por meio da semeadura direta (enriquecimento e adensamento do banco de sementes).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696B744-E952-4C34-8907-F473D6467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4437198"/>
            <a:ext cx="3371850" cy="22574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D8DCB8B-82CC-421A-9776-2EF101B59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909" y="4401791"/>
            <a:ext cx="3276600" cy="222885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E95A5A3-87DD-4857-9E9E-123DCA8B93BC}"/>
              </a:ext>
            </a:extLst>
          </p:cNvPr>
          <p:cNvSpPr txBox="1"/>
          <p:nvPr/>
        </p:nvSpPr>
        <p:spPr>
          <a:xfrm>
            <a:off x="2360543" y="652654"/>
            <a:ext cx="580942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3200" b="1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REGENERAÇÃO NATURAL</a:t>
            </a:r>
          </a:p>
        </p:txBody>
      </p:sp>
    </p:spTree>
    <p:extLst>
      <p:ext uri="{BB962C8B-B14F-4D97-AF65-F5344CB8AC3E}">
        <p14:creationId xmlns:p14="http://schemas.microsoft.com/office/powerpoint/2010/main" val="3330962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D40DC84F-3609-4956-8536-61CFBD615602}"/>
              </a:ext>
            </a:extLst>
          </p:cNvPr>
          <p:cNvSpPr/>
          <p:nvPr/>
        </p:nvSpPr>
        <p:spPr>
          <a:xfrm>
            <a:off x="288234" y="1525419"/>
            <a:ext cx="8776251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Para áreas com grande infestação de gramíneas, como braquiária ou o capim-gordura, a abertura de clareira por meio da remoção de toda a biomassa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epígea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e em seguida semeadura de espécies arbóreas pode </a:t>
            </a:r>
            <a:r>
              <a:rPr lang="pt-BR" sz="2800">
                <a:latin typeface="Arial" panose="020B0604020202020204" pitchFamily="34" charset="0"/>
                <a:cs typeface="Arial" panose="020B0604020202020204" pitchFamily="34" charset="0"/>
              </a:rPr>
              <a:t>também induzir a RN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0C7F1E6-13B9-4BBD-A153-B5E9CF14A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012" y="4133436"/>
            <a:ext cx="3125708" cy="245969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EC4E2F8-740A-4F47-9468-D3A6BF1D0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281" y="4133437"/>
            <a:ext cx="3248058" cy="245969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1A1D5A2-B525-4AC5-911A-461D59928D15}"/>
              </a:ext>
            </a:extLst>
          </p:cNvPr>
          <p:cNvSpPr txBox="1"/>
          <p:nvPr/>
        </p:nvSpPr>
        <p:spPr>
          <a:xfrm>
            <a:off x="2360543" y="652654"/>
            <a:ext cx="580942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3200" b="1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REGENERAÇÃO NATURAL</a:t>
            </a:r>
          </a:p>
        </p:txBody>
      </p:sp>
    </p:spTree>
    <p:extLst>
      <p:ext uri="{BB962C8B-B14F-4D97-AF65-F5344CB8AC3E}">
        <p14:creationId xmlns:p14="http://schemas.microsoft.com/office/powerpoint/2010/main" val="3635762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61AA724-F3D4-45C3-AD05-A560CA185E88}"/>
              </a:ext>
            </a:extLst>
          </p:cNvPr>
          <p:cNvSpPr/>
          <p:nvPr/>
        </p:nvSpPr>
        <p:spPr>
          <a:xfrm>
            <a:off x="288233" y="1595204"/>
            <a:ext cx="8776251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É possível também estimular o crescimento de plântulas de espécies arbóreas suprimidas em áreas invadidas por gramíneas, ou em pastagens abandonadas, por meio da abertura de clareiras ao redor dessas plântulas.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C117E99-3406-4089-B0EE-1D1F80A78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178304" y="3491485"/>
            <a:ext cx="2787391" cy="372717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B6D44B9-654A-43BD-8D0F-635C11ACF9C9}"/>
              </a:ext>
            </a:extLst>
          </p:cNvPr>
          <p:cNvSpPr txBox="1"/>
          <p:nvPr/>
        </p:nvSpPr>
        <p:spPr>
          <a:xfrm>
            <a:off x="2360543" y="652654"/>
            <a:ext cx="580942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3200" b="1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REGENERAÇÃO NATURAL</a:t>
            </a:r>
          </a:p>
        </p:txBody>
      </p:sp>
    </p:spTree>
    <p:extLst>
      <p:ext uri="{BB962C8B-B14F-4D97-AF65-F5344CB8AC3E}">
        <p14:creationId xmlns:p14="http://schemas.microsoft.com/office/powerpoint/2010/main" val="3207544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A0885D7D-05D3-4B33-B1D8-CDEF8E423CF8}"/>
              </a:ext>
            </a:extLst>
          </p:cNvPr>
          <p:cNvSpPr/>
          <p:nvPr/>
        </p:nvSpPr>
        <p:spPr>
          <a:xfrm>
            <a:off x="283536" y="2199138"/>
            <a:ext cx="8776251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As florestas nativas e a maioria dos ecossistemas tropicais apresentam grande heterogeneidade florística por ocuparem diferentes ambientes.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1AE081A-F05E-4439-86C1-3FFA210468CF}"/>
              </a:ext>
            </a:extLst>
          </p:cNvPr>
          <p:cNvSpPr/>
          <p:nvPr/>
        </p:nvSpPr>
        <p:spPr>
          <a:xfrm>
            <a:off x="367750" y="4882939"/>
            <a:ext cx="8692038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Neste contexto, é recomendado a adoção de critérios básicos na seleção de espécies para restauração.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1865E2D-B45F-4111-82B7-217C092E3C24}"/>
              </a:ext>
            </a:extLst>
          </p:cNvPr>
          <p:cNvSpPr txBox="1"/>
          <p:nvPr/>
        </p:nvSpPr>
        <p:spPr>
          <a:xfrm>
            <a:off x="1441174" y="515923"/>
            <a:ext cx="7618614" cy="10772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Seleção de espécies para restauração florestal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1777</TotalTime>
  <Words>1149</Words>
  <Application>Microsoft Office PowerPoint</Application>
  <PresentationFormat>Apresentação na tela (4:3)</PresentationFormat>
  <Paragraphs>78</Paragraphs>
  <Slides>20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Wingdings</vt:lpstr>
      <vt:lpstr>Wingdings 3</vt:lpstr>
      <vt:lpstr>Cacho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Recuperação de Áreas Degradadas</dc:title>
  <dc:subject/>
  <dc:creator>SAMSUNG</dc:creator>
  <cp:keywords/>
  <dc:description>generated using python-pptx</dc:description>
  <cp:lastModifiedBy>SAMSUNG</cp:lastModifiedBy>
  <cp:revision>60</cp:revision>
  <dcterms:created xsi:type="dcterms:W3CDTF">2013-01-27T09:14:16Z</dcterms:created>
  <dcterms:modified xsi:type="dcterms:W3CDTF">2026-04-14T16:57:35Z</dcterms:modified>
  <cp:category/>
</cp:coreProperties>
</file>