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1"/>
  </p:sldMasterIdLst>
  <p:notesMasterIdLst>
    <p:notesMasterId r:id="rId19"/>
  </p:notesMasterIdLst>
  <p:sldIdLst>
    <p:sldId id="256" r:id="rId2"/>
    <p:sldId id="300" r:id="rId3"/>
    <p:sldId id="257" r:id="rId4"/>
    <p:sldId id="279" r:id="rId5"/>
    <p:sldId id="277" r:id="rId6"/>
    <p:sldId id="280" r:id="rId7"/>
    <p:sldId id="281" r:id="rId8"/>
    <p:sldId id="259" r:id="rId9"/>
    <p:sldId id="293" r:id="rId10"/>
    <p:sldId id="294" r:id="rId11"/>
    <p:sldId id="295" r:id="rId12"/>
    <p:sldId id="276" r:id="rId13"/>
    <p:sldId id="296" r:id="rId14"/>
    <p:sldId id="297" r:id="rId15"/>
    <p:sldId id="261" r:id="rId16"/>
    <p:sldId id="305" r:id="rId17"/>
    <p:sldId id="29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6E1D"/>
    <a:srgbClr val="A07B20"/>
    <a:srgbClr val="4D3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da7b4daa2a169ece" providerId="LiveId" clId="{DE6D4EC3-F098-42CE-B512-6BBF85760511}"/>
    <pc:docChg chg="undo custSel addSld delSld modSld sldOrd">
      <pc:chgData name="" userId="da7b4daa2a169ece" providerId="LiveId" clId="{DE6D4EC3-F098-42CE-B512-6BBF85760511}" dt="2026-03-17T16:37:07.118" v="9264" actId="2696"/>
      <pc:docMkLst>
        <pc:docMk/>
      </pc:docMkLst>
      <pc:sldChg chg="addSp delSp modSp ord">
        <pc:chgData name="" userId="da7b4daa2a169ece" providerId="LiveId" clId="{DE6D4EC3-F098-42CE-B512-6BBF85760511}" dt="2026-03-12T19:31:58.152" v="1412" actId="1076"/>
        <pc:sldMkLst>
          <pc:docMk/>
          <pc:sldMk cId="0" sldId="257"/>
        </pc:sldMkLst>
        <pc:spChg chg="del">
          <ac:chgData name="" userId="da7b4daa2a169ece" providerId="LiveId" clId="{DE6D4EC3-F098-42CE-B512-6BBF85760511}" dt="2026-03-12T17:42:13.640" v="4" actId="478"/>
          <ac:spMkLst>
            <pc:docMk/>
            <pc:sldMk cId="0" sldId="257"/>
            <ac:spMk id="2" creationId="{00000000-0000-0000-0000-000000000000}"/>
          </ac:spMkLst>
        </pc:spChg>
        <pc:spChg chg="add del mod">
          <ac:chgData name="" userId="da7b4daa2a169ece" providerId="LiveId" clId="{DE6D4EC3-F098-42CE-B512-6BBF85760511}" dt="2026-03-12T17:42:18.005" v="5" actId="478"/>
          <ac:spMkLst>
            <pc:docMk/>
            <pc:sldMk cId="0" sldId="257"/>
            <ac:spMk id="8" creationId="{A6A93AA4-4DBF-4EF6-8F89-1ED3285AE21C}"/>
          </ac:spMkLst>
        </pc:spChg>
        <pc:spChg chg="add mod">
          <ac:chgData name="" userId="da7b4daa2a169ece" providerId="LiveId" clId="{DE6D4EC3-F098-42CE-B512-6BBF85760511}" dt="2026-03-12T19:31:58.152" v="1412" actId="1076"/>
          <ac:spMkLst>
            <pc:docMk/>
            <pc:sldMk cId="0" sldId="257"/>
            <ac:spMk id="9" creationId="{FAEE2013-35A0-47F0-89D0-DEA09B24B400}"/>
          </ac:spMkLst>
        </pc:spChg>
        <pc:spChg chg="add del mod">
          <ac:chgData name="" userId="da7b4daa2a169ece" providerId="LiveId" clId="{DE6D4EC3-F098-42CE-B512-6BBF85760511}" dt="2026-03-12T18:39:23.907" v="1201"/>
          <ac:spMkLst>
            <pc:docMk/>
            <pc:sldMk cId="0" sldId="257"/>
            <ac:spMk id="10" creationId="{34E3B212-7528-4C05-826E-612BEAC11BBA}"/>
          </ac:spMkLst>
        </pc:spChg>
        <pc:spChg chg="add mod">
          <ac:chgData name="" userId="da7b4daa2a169ece" providerId="LiveId" clId="{DE6D4EC3-F098-42CE-B512-6BBF85760511}" dt="2026-03-12T18:39:36.866" v="1204" actId="1076"/>
          <ac:spMkLst>
            <pc:docMk/>
            <pc:sldMk cId="0" sldId="257"/>
            <ac:spMk id="11" creationId="{73637FC5-DAE8-4110-BA84-0C4F407681CD}"/>
          </ac:spMkLst>
        </pc:spChg>
        <pc:spChg chg="add del mod">
          <ac:chgData name="" userId="da7b4daa2a169ece" providerId="LiveId" clId="{DE6D4EC3-F098-42CE-B512-6BBF85760511}" dt="2026-03-12T18:34:27.900" v="737"/>
          <ac:spMkLst>
            <pc:docMk/>
            <pc:sldMk cId="0" sldId="257"/>
            <ac:spMk id="12" creationId="{87BF92E2-B690-408F-8611-7273DA230BE7}"/>
          </ac:spMkLst>
        </pc:spChg>
        <pc:spChg chg="add del">
          <ac:chgData name="" userId="da7b4daa2a169ece" providerId="LiveId" clId="{DE6D4EC3-F098-42CE-B512-6BBF85760511}" dt="2026-03-12T17:59:22.045" v="209"/>
          <ac:spMkLst>
            <pc:docMk/>
            <pc:sldMk cId="0" sldId="257"/>
            <ac:spMk id="13" creationId="{4B9DEB5F-2913-46A5-A657-C5F1F041D1E8}"/>
          </ac:spMkLst>
        </pc:spChg>
        <pc:spChg chg="add mod">
          <ac:chgData name="" userId="da7b4daa2a169ece" providerId="LiveId" clId="{DE6D4EC3-F098-42CE-B512-6BBF85760511}" dt="2026-03-12T18:39:54.019" v="1208" actId="1076"/>
          <ac:spMkLst>
            <pc:docMk/>
            <pc:sldMk cId="0" sldId="257"/>
            <ac:spMk id="14" creationId="{FE59BE3E-9D9F-44EF-8B6A-D41FB9034397}"/>
          </ac:spMkLst>
        </pc:spChg>
        <pc:spChg chg="add mod">
          <ac:chgData name="" userId="da7b4daa2a169ece" providerId="LiveId" clId="{DE6D4EC3-F098-42CE-B512-6BBF85760511}" dt="2026-03-12T18:40:20.790" v="1212" actId="20577"/>
          <ac:spMkLst>
            <pc:docMk/>
            <pc:sldMk cId="0" sldId="257"/>
            <ac:spMk id="15" creationId="{9572B6D8-C087-400D-950F-71C8E5A87C24}"/>
          </ac:spMkLst>
        </pc:spChg>
        <pc:picChg chg="del">
          <ac:chgData name="" userId="da7b4daa2a169ece" providerId="LiveId" clId="{DE6D4EC3-F098-42CE-B512-6BBF85760511}" dt="2026-03-12T17:42:13.640" v="4" actId="478"/>
          <ac:picMkLst>
            <pc:docMk/>
            <pc:sldMk cId="0" sldId="257"/>
            <ac:picMk id="3" creationId="{C7903586-6389-4291-B622-9B2492027AD2}"/>
          </ac:picMkLst>
        </pc:picChg>
        <pc:picChg chg="del">
          <ac:chgData name="" userId="da7b4daa2a169ece" providerId="LiveId" clId="{DE6D4EC3-F098-42CE-B512-6BBF85760511}" dt="2026-03-12T17:42:13.640" v="4" actId="478"/>
          <ac:picMkLst>
            <pc:docMk/>
            <pc:sldMk cId="0" sldId="257"/>
            <ac:picMk id="4" creationId="{EEB6B2E4-955F-43E5-A5C9-E8AEC3324836}"/>
          </ac:picMkLst>
        </pc:picChg>
        <pc:picChg chg="del">
          <ac:chgData name="" userId="da7b4daa2a169ece" providerId="LiveId" clId="{DE6D4EC3-F098-42CE-B512-6BBF85760511}" dt="2026-03-12T17:42:13.640" v="4" actId="478"/>
          <ac:picMkLst>
            <pc:docMk/>
            <pc:sldMk cId="0" sldId="257"/>
            <ac:picMk id="5" creationId="{D66605EB-0016-4B98-8AF7-252384A55D77}"/>
          </ac:picMkLst>
        </pc:picChg>
        <pc:picChg chg="del">
          <ac:chgData name="" userId="da7b4daa2a169ece" providerId="LiveId" clId="{DE6D4EC3-F098-42CE-B512-6BBF85760511}" dt="2026-03-12T17:42:13.640" v="4" actId="478"/>
          <ac:picMkLst>
            <pc:docMk/>
            <pc:sldMk cId="0" sldId="257"/>
            <ac:picMk id="6" creationId="{9B687FBC-AA4B-4068-B04D-BFB49C0646FB}"/>
          </ac:picMkLst>
        </pc:picChg>
      </pc:sldChg>
      <pc:sldChg chg="addSp delSp modSp ord">
        <pc:chgData name="" userId="da7b4daa2a169ece" providerId="LiveId" clId="{DE6D4EC3-F098-42CE-B512-6BBF85760511}" dt="2026-03-14T11:03:05.214" v="3023" actId="1076"/>
        <pc:sldMkLst>
          <pc:docMk/>
          <pc:sldMk cId="0" sldId="259"/>
        </pc:sldMkLst>
        <pc:spChg chg="del">
          <ac:chgData name="" userId="da7b4daa2a169ece" providerId="LiveId" clId="{DE6D4EC3-F098-42CE-B512-6BBF85760511}" dt="2026-03-12T19:33:23.192" v="1422" actId="478"/>
          <ac:spMkLst>
            <pc:docMk/>
            <pc:sldMk cId="0" sldId="259"/>
            <ac:spMk id="2" creationId="{00000000-0000-0000-0000-000000000000}"/>
          </ac:spMkLst>
        </pc:spChg>
        <pc:spChg chg="add mod">
          <ac:chgData name="" userId="da7b4daa2a169ece" providerId="LiveId" clId="{DE6D4EC3-F098-42CE-B512-6BBF85760511}" dt="2026-03-14T10:57:54.119" v="2588" actId="20577"/>
          <ac:spMkLst>
            <pc:docMk/>
            <pc:sldMk cId="0" sldId="259"/>
            <ac:spMk id="2" creationId="{6A009843-A8BB-4275-8A14-E357FFAD5298}"/>
          </ac:spMkLst>
        </pc:spChg>
        <pc:spChg chg="add mod">
          <ac:chgData name="" userId="da7b4daa2a169ece" providerId="LiveId" clId="{DE6D4EC3-F098-42CE-B512-6BBF85760511}" dt="2026-03-14T11:03:05.214" v="3023" actId="1076"/>
          <ac:spMkLst>
            <pc:docMk/>
            <pc:sldMk cId="0" sldId="259"/>
            <ac:spMk id="3" creationId="{A0885D7D-05D3-4B33-B1D8-CDEF8E423CF8}"/>
          </ac:spMkLst>
        </pc:spChg>
        <pc:spChg chg="add mod">
          <ac:chgData name="" userId="da7b4daa2a169ece" providerId="LiveId" clId="{DE6D4EC3-F098-42CE-B512-6BBF85760511}" dt="2026-03-14T11:03:01.082" v="3022" actId="1076"/>
          <ac:spMkLst>
            <pc:docMk/>
            <pc:sldMk cId="0" sldId="259"/>
            <ac:spMk id="4" creationId="{01AE081A-F05E-4439-86C1-3FFA210468CF}"/>
          </ac:spMkLst>
        </pc:spChg>
        <pc:spChg chg="del">
          <ac:chgData name="" userId="da7b4daa2a169ece" providerId="LiveId" clId="{DE6D4EC3-F098-42CE-B512-6BBF85760511}" dt="2026-03-12T19:33:23.192" v="1422" actId="478"/>
          <ac:spMkLst>
            <pc:docMk/>
            <pc:sldMk cId="0" sldId="259"/>
            <ac:spMk id="4" creationId="{A0AB2533-4EE9-4EC4-9468-13841BE5C123}"/>
          </ac:spMkLst>
        </pc:spChg>
        <pc:spChg chg="add del mod">
          <ac:chgData name="" userId="da7b4daa2a169ece" providerId="LiveId" clId="{DE6D4EC3-F098-42CE-B512-6BBF85760511}" dt="2026-03-12T19:33:26.527" v="1423" actId="478"/>
          <ac:spMkLst>
            <pc:docMk/>
            <pc:sldMk cId="0" sldId="259"/>
            <ac:spMk id="5" creationId="{3042AF52-37CC-4ACD-AE65-BBB73AE686B3}"/>
          </ac:spMkLst>
        </pc:spChg>
        <pc:spChg chg="del">
          <ac:chgData name="" userId="da7b4daa2a169ece" providerId="LiveId" clId="{DE6D4EC3-F098-42CE-B512-6BBF85760511}" dt="2026-03-12T19:33:26.527" v="1423" actId="478"/>
          <ac:spMkLst>
            <pc:docMk/>
            <pc:sldMk cId="0" sldId="259"/>
            <ac:spMk id="9" creationId="{5D42111A-E193-438C-A8F5-EE65A33E0F9F}"/>
          </ac:spMkLst>
        </pc:spChg>
        <pc:picChg chg="del">
          <ac:chgData name="" userId="da7b4daa2a169ece" providerId="LiveId" clId="{DE6D4EC3-F098-42CE-B512-6BBF85760511}" dt="2026-03-12T19:33:23.192" v="1422" actId="478"/>
          <ac:picMkLst>
            <pc:docMk/>
            <pc:sldMk cId="0" sldId="259"/>
            <ac:picMk id="8" creationId="{80AD70B2-CD36-472F-ACC7-0D3E4F29A73E}"/>
          </ac:picMkLst>
        </pc:picChg>
      </pc:sldChg>
      <pc:sldChg chg="addSp delSp modSp ord">
        <pc:chgData name="" userId="da7b4daa2a169ece" providerId="LiveId" clId="{DE6D4EC3-F098-42CE-B512-6BBF85760511}" dt="2026-03-16T19:41:25.223" v="6965" actId="1076"/>
        <pc:sldMkLst>
          <pc:docMk/>
          <pc:sldMk cId="0" sldId="261"/>
        </pc:sldMkLst>
        <pc:spChg chg="del">
          <ac:chgData name="" userId="da7b4daa2a169ece" providerId="LiveId" clId="{DE6D4EC3-F098-42CE-B512-6BBF85760511}" dt="2026-03-12T19:34:26.077" v="1435" actId="478"/>
          <ac:spMkLst>
            <pc:docMk/>
            <pc:sldMk cId="0" sldId="261"/>
            <ac:spMk id="2" creationId="{00000000-0000-0000-0000-000000000000}"/>
          </ac:spMkLst>
        </pc:spChg>
        <pc:spChg chg="add mod">
          <ac:chgData name="" userId="da7b4daa2a169ece" providerId="LiveId" clId="{DE6D4EC3-F098-42CE-B512-6BBF85760511}" dt="2026-03-16T19:41:25.223" v="6965" actId="1076"/>
          <ac:spMkLst>
            <pc:docMk/>
            <pc:sldMk cId="0" sldId="261"/>
            <ac:spMk id="2" creationId="{32D5B274-3C35-4D22-9DB1-CF462DFC0F19}"/>
          </ac:spMkLst>
        </pc:spChg>
        <pc:spChg chg="add mod">
          <ac:chgData name="" userId="da7b4daa2a169ece" providerId="LiveId" clId="{DE6D4EC3-F098-42CE-B512-6BBF85760511}" dt="2026-03-16T19:37:59.312" v="6784" actId="20577"/>
          <ac:spMkLst>
            <pc:docMk/>
            <pc:sldMk cId="0" sldId="261"/>
            <ac:spMk id="3" creationId="{DCD3BBE2-E2A8-4022-A8CB-326B15317B0A}"/>
          </ac:spMkLst>
        </pc:spChg>
        <pc:spChg chg="del">
          <ac:chgData name="" userId="da7b4daa2a169ece" providerId="LiveId" clId="{DE6D4EC3-F098-42CE-B512-6BBF85760511}" dt="2026-03-12T19:34:26.077" v="1435" actId="478"/>
          <ac:spMkLst>
            <pc:docMk/>
            <pc:sldMk cId="0" sldId="261"/>
            <ac:spMk id="4" creationId="{B472C242-BFBE-4F76-9A51-7F0BEFFACA2C}"/>
          </ac:spMkLst>
        </pc:spChg>
        <pc:spChg chg="add mod">
          <ac:chgData name="" userId="da7b4daa2a169ece" providerId="LiveId" clId="{DE6D4EC3-F098-42CE-B512-6BBF85760511}" dt="2026-03-16T19:40:53.232" v="6961" actId="20577"/>
          <ac:spMkLst>
            <pc:docMk/>
            <pc:sldMk cId="0" sldId="261"/>
            <ac:spMk id="4" creationId="{C26DD2CA-F1DA-4EA4-8A43-B884DF5EE043}"/>
          </ac:spMkLst>
        </pc:spChg>
        <pc:spChg chg="del">
          <ac:chgData name="" userId="da7b4daa2a169ece" providerId="LiveId" clId="{DE6D4EC3-F098-42CE-B512-6BBF85760511}" dt="2026-03-12T19:34:26.077" v="1435" actId="478"/>
          <ac:spMkLst>
            <pc:docMk/>
            <pc:sldMk cId="0" sldId="261"/>
            <ac:spMk id="5" creationId="{1E2629CA-81BC-4729-BCDC-B31E56379CA3}"/>
          </ac:spMkLst>
        </pc:spChg>
        <pc:spChg chg="add del mod">
          <ac:chgData name="" userId="da7b4daa2a169ece" providerId="LiveId" clId="{DE6D4EC3-F098-42CE-B512-6BBF85760511}" dt="2026-03-12T19:34:28.628" v="1436" actId="478"/>
          <ac:spMkLst>
            <pc:docMk/>
            <pc:sldMk cId="0" sldId="261"/>
            <ac:spMk id="6" creationId="{99BDDADF-E7B2-4426-AFB2-25FF7D5D9582}"/>
          </ac:spMkLst>
        </pc:spChg>
        <pc:spChg chg="del">
          <ac:chgData name="" userId="da7b4daa2a169ece" providerId="LiveId" clId="{DE6D4EC3-F098-42CE-B512-6BBF85760511}" dt="2026-03-12T19:34:26.077" v="1435" actId="478"/>
          <ac:spMkLst>
            <pc:docMk/>
            <pc:sldMk cId="0" sldId="261"/>
            <ac:spMk id="8" creationId="{08669851-9830-4073-84F7-5CF72A11B9BD}"/>
          </ac:spMkLst>
        </pc:spChg>
        <pc:spChg chg="del">
          <ac:chgData name="" userId="da7b4daa2a169ece" providerId="LiveId" clId="{DE6D4EC3-F098-42CE-B512-6BBF85760511}" dt="2026-03-12T19:34:26.077" v="1435" actId="478"/>
          <ac:spMkLst>
            <pc:docMk/>
            <pc:sldMk cId="0" sldId="261"/>
            <ac:spMk id="9" creationId="{E3CEA8D8-ABE4-4B6F-A6FA-C9D56B6A81D0}"/>
          </ac:spMkLst>
        </pc:spChg>
        <pc:spChg chg="del">
          <ac:chgData name="" userId="da7b4daa2a169ece" providerId="LiveId" clId="{DE6D4EC3-F098-42CE-B512-6BBF85760511}" dt="2026-03-12T19:34:26.077" v="1435" actId="478"/>
          <ac:spMkLst>
            <pc:docMk/>
            <pc:sldMk cId="0" sldId="261"/>
            <ac:spMk id="10" creationId="{B92440D8-4703-417C-8239-D0E1F0548F04}"/>
          </ac:spMkLst>
        </pc:spChg>
        <pc:spChg chg="del">
          <ac:chgData name="" userId="da7b4daa2a169ece" providerId="LiveId" clId="{DE6D4EC3-F098-42CE-B512-6BBF85760511}" dt="2026-03-12T19:34:26.077" v="1435" actId="478"/>
          <ac:spMkLst>
            <pc:docMk/>
            <pc:sldMk cId="0" sldId="261"/>
            <ac:spMk id="11" creationId="{61567C26-4ADF-4F90-B6C4-6BB0DFA104C8}"/>
          </ac:spMkLst>
        </pc:spChg>
        <pc:spChg chg="del">
          <ac:chgData name="" userId="da7b4daa2a169ece" providerId="LiveId" clId="{DE6D4EC3-F098-42CE-B512-6BBF85760511}" dt="2026-03-12T19:34:26.077" v="1435" actId="478"/>
          <ac:spMkLst>
            <pc:docMk/>
            <pc:sldMk cId="0" sldId="261"/>
            <ac:spMk id="12" creationId="{86DCDB21-A499-4C92-9C6E-0BC89CE41F7C}"/>
          </ac:spMkLst>
        </pc:spChg>
      </pc:sldChg>
      <pc:sldChg chg="addSp delSp modSp ord">
        <pc:chgData name="" userId="da7b4daa2a169ece" providerId="LiveId" clId="{DE6D4EC3-F098-42CE-B512-6BBF85760511}" dt="2026-03-16T18:06:12.332" v="5232" actId="1076"/>
        <pc:sldMkLst>
          <pc:docMk/>
          <pc:sldMk cId="3207544355" sldId="276"/>
        </pc:sldMkLst>
        <pc:spChg chg="add del mod">
          <ac:chgData name="" userId="da7b4daa2a169ece" providerId="LiveId" clId="{DE6D4EC3-F098-42CE-B512-6BBF85760511}" dt="2026-03-16T17:33:35.069" v="3457"/>
          <ac:spMkLst>
            <pc:docMk/>
            <pc:sldMk cId="3207544355" sldId="276"/>
            <ac:spMk id="2" creationId="{8D6A5146-E91F-4B86-B775-CACC3325C95B}"/>
          </ac:spMkLst>
        </pc:spChg>
        <pc:spChg chg="add mod">
          <ac:chgData name="" userId="da7b4daa2a169ece" providerId="LiveId" clId="{DE6D4EC3-F098-42CE-B512-6BBF85760511}" dt="2026-03-16T18:06:12.332" v="5232" actId="1076"/>
          <ac:spMkLst>
            <pc:docMk/>
            <pc:sldMk cId="3207544355" sldId="276"/>
            <ac:spMk id="3" creationId="{05775DE9-5B25-4B71-AC39-94C43E403A73}"/>
          </ac:spMkLst>
        </pc:spChg>
        <pc:spChg chg="del">
          <ac:chgData name="" userId="da7b4daa2a169ece" providerId="LiveId" clId="{DE6D4EC3-F098-42CE-B512-6BBF85760511}" dt="2026-03-12T19:33:09.365" v="1420" actId="478"/>
          <ac:spMkLst>
            <pc:docMk/>
            <pc:sldMk cId="3207544355" sldId="276"/>
            <ac:spMk id="4" creationId="{171C37D3-F097-41C4-98ED-B5D40A5CCB4E}"/>
          </ac:spMkLst>
        </pc:spChg>
        <pc:spChg chg="add mod">
          <ac:chgData name="" userId="da7b4daa2a169ece" providerId="LiveId" clId="{DE6D4EC3-F098-42CE-B512-6BBF85760511}" dt="2026-03-16T18:05:40.687" v="5228" actId="1076"/>
          <ac:spMkLst>
            <pc:docMk/>
            <pc:sldMk cId="3207544355" sldId="276"/>
            <ac:spMk id="4" creationId="{56169B69-3729-4F87-A879-1B6A8EE0D471}"/>
          </ac:spMkLst>
        </pc:spChg>
        <pc:spChg chg="add mod">
          <ac:chgData name="" userId="da7b4daa2a169ece" providerId="LiveId" clId="{DE6D4EC3-F098-42CE-B512-6BBF85760511}" dt="2026-03-16T18:05:45.881" v="5229" actId="1076"/>
          <ac:spMkLst>
            <pc:docMk/>
            <pc:sldMk cId="3207544355" sldId="276"/>
            <ac:spMk id="5" creationId="{F3C01A43-257A-44FB-8846-98DE208B5044}"/>
          </ac:spMkLst>
        </pc:spChg>
        <pc:spChg chg="del">
          <ac:chgData name="" userId="da7b4daa2a169ece" providerId="LiveId" clId="{DE6D4EC3-F098-42CE-B512-6BBF85760511}" dt="2026-03-12T19:33:09.365" v="1420" actId="478"/>
          <ac:spMkLst>
            <pc:docMk/>
            <pc:sldMk cId="3207544355" sldId="276"/>
            <ac:spMk id="5" creationId="{F55DF4A6-5481-47F3-97C5-543A5225677C}"/>
          </ac:spMkLst>
        </pc:spChg>
        <pc:spChg chg="del">
          <ac:chgData name="" userId="da7b4daa2a169ece" providerId="LiveId" clId="{DE6D4EC3-F098-42CE-B512-6BBF85760511}" dt="2026-03-12T19:33:09.365" v="1420" actId="478"/>
          <ac:spMkLst>
            <pc:docMk/>
            <pc:sldMk cId="3207544355" sldId="276"/>
            <ac:spMk id="6" creationId="{0462552C-1C92-4ADC-BC2B-90B16627E24A}"/>
          </ac:spMkLst>
        </pc:spChg>
        <pc:spChg chg="add mod">
          <ac:chgData name="" userId="da7b4daa2a169ece" providerId="LiveId" clId="{DE6D4EC3-F098-42CE-B512-6BBF85760511}" dt="2026-03-16T18:06:00.698" v="5231" actId="20577"/>
          <ac:spMkLst>
            <pc:docMk/>
            <pc:sldMk cId="3207544355" sldId="276"/>
            <ac:spMk id="6" creationId="{5EA2DEC5-F89D-43B9-AA1E-A81E136A4802}"/>
          </ac:spMkLst>
        </pc:spChg>
        <pc:picChg chg="del">
          <ac:chgData name="" userId="da7b4daa2a169ece" providerId="LiveId" clId="{DE6D4EC3-F098-42CE-B512-6BBF85760511}" dt="2026-03-12T19:33:09.365" v="1420" actId="478"/>
          <ac:picMkLst>
            <pc:docMk/>
            <pc:sldMk cId="3207544355" sldId="276"/>
            <ac:picMk id="2" creationId="{9102FC52-361F-46BE-869A-48BBD6CFEDF6}"/>
          </ac:picMkLst>
        </pc:picChg>
        <pc:picChg chg="del">
          <ac:chgData name="" userId="da7b4daa2a169ece" providerId="LiveId" clId="{DE6D4EC3-F098-42CE-B512-6BBF85760511}" dt="2026-03-12T19:33:09.365" v="1420" actId="478"/>
          <ac:picMkLst>
            <pc:docMk/>
            <pc:sldMk cId="3207544355" sldId="276"/>
            <ac:picMk id="3" creationId="{6A134B0E-B38D-45F1-A976-B7370C87581C}"/>
          </ac:picMkLst>
        </pc:picChg>
        <pc:picChg chg="del">
          <ac:chgData name="" userId="da7b4daa2a169ece" providerId="LiveId" clId="{DE6D4EC3-F098-42CE-B512-6BBF85760511}" dt="2026-03-12T19:33:09.365" v="1420" actId="478"/>
          <ac:picMkLst>
            <pc:docMk/>
            <pc:sldMk cId="3207544355" sldId="276"/>
            <ac:picMk id="7" creationId="{251C80C8-5440-420C-9E46-10EEEE4360D5}"/>
          </ac:picMkLst>
        </pc:picChg>
        <pc:picChg chg="del">
          <ac:chgData name="" userId="da7b4daa2a169ece" providerId="LiveId" clId="{DE6D4EC3-F098-42CE-B512-6BBF85760511}" dt="2026-03-12T19:33:09.365" v="1420" actId="478"/>
          <ac:picMkLst>
            <pc:docMk/>
            <pc:sldMk cId="3207544355" sldId="276"/>
            <ac:picMk id="8" creationId="{37FC6D63-61F8-40A0-8716-3843DACB0291}"/>
          </ac:picMkLst>
        </pc:picChg>
      </pc:sldChg>
      <pc:sldChg chg="addSp delSp modSp ord delAnim">
        <pc:chgData name="" userId="da7b4daa2a169ece" providerId="LiveId" clId="{DE6D4EC3-F098-42CE-B512-6BBF85760511}" dt="2026-03-14T10:52:05.548" v="1795" actId="20577"/>
        <pc:sldMkLst>
          <pc:docMk/>
          <pc:sldMk cId="2505545936" sldId="277"/>
        </pc:sldMkLst>
        <pc:spChg chg="del">
          <ac:chgData name="" userId="da7b4daa2a169ece" providerId="LiveId" clId="{DE6D4EC3-F098-42CE-B512-6BBF85760511}" dt="2026-03-12T17:41:54.633" v="0" actId="478"/>
          <ac:spMkLst>
            <pc:docMk/>
            <pc:sldMk cId="2505545936" sldId="277"/>
            <ac:spMk id="3" creationId="{064D9D1C-1526-48A9-AF4A-8786089AF73C}"/>
          </ac:spMkLst>
        </pc:spChg>
        <pc:spChg chg="add del mod">
          <ac:chgData name="" userId="da7b4daa2a169ece" providerId="LiveId" clId="{DE6D4EC3-F098-42CE-B512-6BBF85760511}" dt="2026-03-12T17:41:57.965" v="1" actId="478"/>
          <ac:spMkLst>
            <pc:docMk/>
            <pc:sldMk cId="2505545936" sldId="277"/>
            <ac:spMk id="4" creationId="{1A3023D6-C26E-49B2-AADB-7143CC7CA29C}"/>
          </ac:spMkLst>
        </pc:spChg>
        <pc:spChg chg="add mod">
          <ac:chgData name="" userId="da7b4daa2a169ece" providerId="LiveId" clId="{DE6D4EC3-F098-42CE-B512-6BBF85760511}" dt="2026-03-14T10:52:05.548" v="1795" actId="20577"/>
          <ac:spMkLst>
            <pc:docMk/>
            <pc:sldMk cId="2505545936" sldId="277"/>
            <ac:spMk id="5" creationId="{43A75BCC-05E1-4779-B91B-7837F532A3BB}"/>
          </ac:spMkLst>
        </pc:spChg>
        <pc:spChg chg="del">
          <ac:chgData name="" userId="da7b4daa2a169ece" providerId="LiveId" clId="{DE6D4EC3-F098-42CE-B512-6BBF85760511}" dt="2026-03-12T17:41:54.633" v="0" actId="478"/>
          <ac:spMkLst>
            <pc:docMk/>
            <pc:sldMk cId="2505545936" sldId="277"/>
            <ac:spMk id="5" creationId="{FC66FF6B-C102-4171-8548-9B86B2C14CD3}"/>
          </ac:spMkLst>
        </pc:spChg>
        <pc:spChg chg="del">
          <ac:chgData name="" userId="da7b4daa2a169ece" providerId="LiveId" clId="{DE6D4EC3-F098-42CE-B512-6BBF85760511}" dt="2026-03-12T17:41:54.633" v="0" actId="478"/>
          <ac:spMkLst>
            <pc:docMk/>
            <pc:sldMk cId="2505545936" sldId="277"/>
            <ac:spMk id="6" creationId="{4CD7A6AA-4219-4332-A3AC-BAC421D031E8}"/>
          </ac:spMkLst>
        </pc:spChg>
        <pc:spChg chg="del">
          <ac:chgData name="" userId="da7b4daa2a169ece" providerId="LiveId" clId="{DE6D4EC3-F098-42CE-B512-6BBF85760511}" dt="2026-03-12T17:41:54.633" v="0" actId="478"/>
          <ac:spMkLst>
            <pc:docMk/>
            <pc:sldMk cId="2505545936" sldId="277"/>
            <ac:spMk id="7" creationId="{4B17934F-DB9B-4AE1-BCC3-9F28CE7F6F26}"/>
          </ac:spMkLst>
        </pc:spChg>
        <pc:spChg chg="add mod">
          <ac:chgData name="" userId="da7b4daa2a169ece" providerId="LiveId" clId="{DE6D4EC3-F098-42CE-B512-6BBF85760511}" dt="2026-03-14T10:51:44.888" v="1790" actId="1076"/>
          <ac:spMkLst>
            <pc:docMk/>
            <pc:sldMk cId="2505545936" sldId="277"/>
            <ac:spMk id="8" creationId="{F80E4E01-6900-442A-A9C1-0CCA2769B3DA}"/>
          </ac:spMkLst>
        </pc:spChg>
        <pc:spChg chg="add mod">
          <ac:chgData name="" userId="da7b4daa2a169ece" providerId="LiveId" clId="{DE6D4EC3-F098-42CE-B512-6BBF85760511}" dt="2026-03-14T10:51:49.568" v="1792" actId="14100"/>
          <ac:spMkLst>
            <pc:docMk/>
            <pc:sldMk cId="2505545936" sldId="277"/>
            <ac:spMk id="9" creationId="{AE802365-D726-4608-8B58-BA084863F942}"/>
          </ac:spMkLst>
        </pc:spChg>
        <pc:spChg chg="add mod">
          <ac:chgData name="" userId="da7b4daa2a169ece" providerId="LiveId" clId="{DE6D4EC3-F098-42CE-B512-6BBF85760511}" dt="2026-03-12T19:32:10.980" v="1414" actId="1076"/>
          <ac:spMkLst>
            <pc:docMk/>
            <pc:sldMk cId="2505545936" sldId="277"/>
            <ac:spMk id="10" creationId="{B78E221D-4786-4D23-9275-72FF26E59985}"/>
          </ac:spMkLst>
        </pc:spChg>
      </pc:sldChg>
      <pc:sldChg chg="addSp delSp modSp">
        <pc:chgData name="" userId="da7b4daa2a169ece" providerId="LiveId" clId="{DE6D4EC3-F098-42CE-B512-6BBF85760511}" dt="2026-03-17T16:35:03.496" v="9134" actId="122"/>
        <pc:sldMkLst>
          <pc:docMk/>
          <pc:sldMk cId="1067216526" sldId="279"/>
        </pc:sldMkLst>
        <pc:spChg chg="del">
          <ac:chgData name="" userId="da7b4daa2a169ece" providerId="LiveId" clId="{DE6D4EC3-F098-42CE-B512-6BBF85760511}" dt="2026-03-12T17:42:03.976" v="2" actId="478"/>
          <ac:spMkLst>
            <pc:docMk/>
            <pc:sldMk cId="1067216526" sldId="279"/>
            <ac:spMk id="2" creationId="{D068BD4D-4A36-4B40-A36C-459AFDFC4B58}"/>
          </ac:spMkLst>
        </pc:spChg>
        <pc:spChg chg="del">
          <ac:chgData name="" userId="da7b4daa2a169ece" providerId="LiveId" clId="{DE6D4EC3-F098-42CE-B512-6BBF85760511}" dt="2026-03-12T17:42:03.976" v="2" actId="478"/>
          <ac:spMkLst>
            <pc:docMk/>
            <pc:sldMk cId="1067216526" sldId="279"/>
            <ac:spMk id="4" creationId="{F666969F-23C2-4AD5-B5AA-20021C5BD20B}"/>
          </ac:spMkLst>
        </pc:spChg>
        <pc:spChg chg="del">
          <ac:chgData name="" userId="da7b4daa2a169ece" providerId="LiveId" clId="{DE6D4EC3-F098-42CE-B512-6BBF85760511}" dt="2026-03-12T17:42:03.976" v="2" actId="478"/>
          <ac:spMkLst>
            <pc:docMk/>
            <pc:sldMk cId="1067216526" sldId="279"/>
            <ac:spMk id="5" creationId="{7DAFC98F-95D1-4AAB-9759-085291543FFE}"/>
          </ac:spMkLst>
        </pc:spChg>
        <pc:spChg chg="add del mod">
          <ac:chgData name="" userId="da7b4daa2a169ece" providerId="LiveId" clId="{DE6D4EC3-F098-42CE-B512-6BBF85760511}" dt="2026-03-12T17:42:07.683" v="3" actId="478"/>
          <ac:spMkLst>
            <pc:docMk/>
            <pc:sldMk cId="1067216526" sldId="279"/>
            <ac:spMk id="6" creationId="{8C2CBC96-4A34-4CE3-937F-70F52127CCA9}"/>
          </ac:spMkLst>
        </pc:spChg>
        <pc:spChg chg="add">
          <ac:chgData name="" userId="da7b4daa2a169ece" providerId="LiveId" clId="{DE6D4EC3-F098-42CE-B512-6BBF85760511}" dt="2026-03-12T18:07:43.140" v="714"/>
          <ac:spMkLst>
            <pc:docMk/>
            <pc:sldMk cId="1067216526" sldId="279"/>
            <ac:spMk id="8" creationId="{98734C1E-6297-4D41-AEDF-5B1821F9CC99}"/>
          </ac:spMkLst>
        </pc:spChg>
        <pc:spChg chg="add">
          <ac:chgData name="" userId="da7b4daa2a169ece" providerId="LiveId" clId="{DE6D4EC3-F098-42CE-B512-6BBF85760511}" dt="2026-03-12T18:08:33.160" v="719"/>
          <ac:spMkLst>
            <pc:docMk/>
            <pc:sldMk cId="1067216526" sldId="279"/>
            <ac:spMk id="10" creationId="{FF568C53-4253-4EC5-AF55-2A4BAEF7768C}"/>
          </ac:spMkLst>
        </pc:spChg>
        <pc:spChg chg="add mod">
          <ac:chgData name="" userId="da7b4daa2a169ece" providerId="LiveId" clId="{DE6D4EC3-F098-42CE-B512-6BBF85760511}" dt="2026-03-12T18:46:00.858" v="1384" actId="14100"/>
          <ac:spMkLst>
            <pc:docMk/>
            <pc:sldMk cId="1067216526" sldId="279"/>
            <ac:spMk id="14" creationId="{6BD30B54-ED8E-499E-B308-8E594000D728}"/>
          </ac:spMkLst>
        </pc:spChg>
        <pc:spChg chg="add mod">
          <ac:chgData name="" userId="da7b4daa2a169ece" providerId="LiveId" clId="{DE6D4EC3-F098-42CE-B512-6BBF85760511}" dt="2026-03-12T18:45:55.189" v="1382" actId="14100"/>
          <ac:spMkLst>
            <pc:docMk/>
            <pc:sldMk cId="1067216526" sldId="279"/>
            <ac:spMk id="15" creationId="{7B778455-847F-4C4E-AAF8-7FAE79695827}"/>
          </ac:spMkLst>
        </pc:spChg>
        <pc:spChg chg="add">
          <ac:chgData name="" userId="da7b4daa2a169ece" providerId="LiveId" clId="{DE6D4EC3-F098-42CE-B512-6BBF85760511}" dt="2026-03-12T18:44:14.640" v="1214"/>
          <ac:spMkLst>
            <pc:docMk/>
            <pc:sldMk cId="1067216526" sldId="279"/>
            <ac:spMk id="16" creationId="{8279B8E7-C5B2-477C-BF24-784380F53200}"/>
          </ac:spMkLst>
        </pc:spChg>
        <pc:spChg chg="add mod">
          <ac:chgData name="" userId="da7b4daa2a169ece" providerId="LiveId" clId="{DE6D4EC3-F098-42CE-B512-6BBF85760511}" dt="2026-03-12T18:46:24.931" v="1391" actId="20577"/>
          <ac:spMkLst>
            <pc:docMk/>
            <pc:sldMk cId="1067216526" sldId="279"/>
            <ac:spMk id="17" creationId="{835402AB-B3C2-4D55-AF9E-562E694FD3C0}"/>
          </ac:spMkLst>
        </pc:spChg>
        <pc:spChg chg="add mod">
          <ac:chgData name="" userId="da7b4daa2a169ece" providerId="LiveId" clId="{DE6D4EC3-F098-42CE-B512-6BBF85760511}" dt="2026-03-17T16:35:03.496" v="9134" actId="122"/>
          <ac:spMkLst>
            <pc:docMk/>
            <pc:sldMk cId="1067216526" sldId="279"/>
            <ac:spMk id="18" creationId="{3D5DD3F1-639D-41C7-82BA-C75BD6E538C0}"/>
          </ac:spMkLst>
        </pc:spChg>
        <pc:picChg chg="add del mod">
          <ac:chgData name="" userId="da7b4daa2a169ece" providerId="LiveId" clId="{DE6D4EC3-F098-42CE-B512-6BBF85760511}" dt="2026-03-12T18:07:03.431" v="713" actId="478"/>
          <ac:picMkLst>
            <pc:docMk/>
            <pc:sldMk cId="1067216526" sldId="279"/>
            <ac:picMk id="7" creationId="{B18DA9C2-5337-49F1-B736-1CC3DFF18C47}"/>
          </ac:picMkLst>
        </pc:picChg>
        <pc:picChg chg="add del mod">
          <ac:chgData name="" userId="da7b4daa2a169ece" providerId="LiveId" clId="{DE6D4EC3-F098-42CE-B512-6BBF85760511}" dt="2026-03-12T18:08:00.460" v="718" actId="478"/>
          <ac:picMkLst>
            <pc:docMk/>
            <pc:sldMk cId="1067216526" sldId="279"/>
            <ac:picMk id="9" creationId="{38D4D6AC-9708-4C5C-ABD0-0F9380BF4A93}"/>
          </ac:picMkLst>
        </pc:picChg>
        <pc:picChg chg="add del mod">
          <ac:chgData name="" userId="da7b4daa2a169ece" providerId="LiveId" clId="{DE6D4EC3-F098-42CE-B512-6BBF85760511}" dt="2026-03-12T18:08:47.614" v="723" actId="478"/>
          <ac:picMkLst>
            <pc:docMk/>
            <pc:sldMk cId="1067216526" sldId="279"/>
            <ac:picMk id="11" creationId="{9F497D99-5EB6-4AEC-B355-30E5344ABAC3}"/>
          </ac:picMkLst>
        </pc:picChg>
        <pc:picChg chg="add del mod">
          <ac:chgData name="" userId="da7b4daa2a169ece" providerId="LiveId" clId="{DE6D4EC3-F098-42CE-B512-6BBF85760511}" dt="2026-03-12T18:22:00.525" v="727" actId="478"/>
          <ac:picMkLst>
            <pc:docMk/>
            <pc:sldMk cId="1067216526" sldId="279"/>
            <ac:picMk id="12" creationId="{484C1931-5B9C-4C19-BCAA-D1A23096A428}"/>
          </ac:picMkLst>
        </pc:picChg>
        <pc:picChg chg="add del mod">
          <ac:chgData name="" userId="da7b4daa2a169ece" providerId="LiveId" clId="{DE6D4EC3-F098-42CE-B512-6BBF85760511}" dt="2026-03-12T18:23:38.675" v="734" actId="478"/>
          <ac:picMkLst>
            <pc:docMk/>
            <pc:sldMk cId="1067216526" sldId="279"/>
            <ac:picMk id="13" creationId="{E3AAC15A-EF90-4D14-9BB5-4401112E8977}"/>
          </ac:picMkLst>
        </pc:picChg>
      </pc:sldChg>
      <pc:sldChg chg="addSp delSp modSp ord">
        <pc:chgData name="" userId="da7b4daa2a169ece" providerId="LiveId" clId="{DE6D4EC3-F098-42CE-B512-6BBF85760511}" dt="2026-03-14T10:48:41.566" v="1667"/>
        <pc:sldMkLst>
          <pc:docMk/>
          <pc:sldMk cId="3330962941" sldId="280"/>
        </pc:sldMkLst>
        <pc:spChg chg="add">
          <ac:chgData name="" userId="da7b4daa2a169ece" providerId="LiveId" clId="{DE6D4EC3-F098-42CE-B512-6BBF85760511}" dt="2026-03-12T19:26:28.489" v="1393"/>
          <ac:spMkLst>
            <pc:docMk/>
            <pc:sldMk cId="3330962941" sldId="280"/>
            <ac:spMk id="2" creationId="{8E3F283E-A5CE-4676-BF85-886498F6A532}"/>
          </ac:spMkLst>
        </pc:spChg>
        <pc:spChg chg="add mod">
          <ac:chgData name="" userId="da7b4daa2a169ece" providerId="LiveId" clId="{DE6D4EC3-F098-42CE-B512-6BBF85760511}" dt="2026-03-12T19:28:14.416" v="1396" actId="2085"/>
          <ac:spMkLst>
            <pc:docMk/>
            <pc:sldMk cId="3330962941" sldId="280"/>
            <ac:spMk id="6" creationId="{CF8ADF25-6EEB-4223-9835-9458F83FE26C}"/>
          </ac:spMkLst>
        </pc:spChg>
        <pc:picChg chg="add">
          <ac:chgData name="" userId="da7b4daa2a169ece" providerId="LiveId" clId="{DE6D4EC3-F098-42CE-B512-6BBF85760511}" dt="2026-03-12T19:26:33.029" v="1394"/>
          <ac:picMkLst>
            <pc:docMk/>
            <pc:sldMk cId="3330962941" sldId="280"/>
            <ac:picMk id="3" creationId="{C63E0735-13D5-4E3F-9820-9BD9A8F8D23D}"/>
          </ac:picMkLst>
        </pc:picChg>
        <pc:picChg chg="del">
          <ac:chgData name="" userId="da7b4daa2a169ece" providerId="LiveId" clId="{DE6D4EC3-F098-42CE-B512-6BBF85760511}" dt="2026-03-12T19:26:25.762" v="1392" actId="478"/>
          <ac:picMkLst>
            <pc:docMk/>
            <pc:sldMk cId="3330962941" sldId="280"/>
            <ac:picMk id="4" creationId="{3F2F5440-9FE2-4B8E-9171-07B7B9D384F7}"/>
          </ac:picMkLst>
        </pc:picChg>
        <pc:picChg chg="del">
          <ac:chgData name="" userId="da7b4daa2a169ece" providerId="LiveId" clId="{DE6D4EC3-F098-42CE-B512-6BBF85760511}" dt="2026-03-12T19:26:25.762" v="1392" actId="478"/>
          <ac:picMkLst>
            <pc:docMk/>
            <pc:sldMk cId="3330962941" sldId="280"/>
            <ac:picMk id="5" creationId="{E98C986E-E3BD-4072-B2C4-2426A72F4A77}"/>
          </ac:picMkLst>
        </pc:picChg>
      </pc:sldChg>
      <pc:sldChg chg="addSp delSp modSp ord delAnim">
        <pc:chgData name="" userId="da7b4daa2a169ece" providerId="LiveId" clId="{DE6D4EC3-F098-42CE-B512-6BBF85760511}" dt="2026-03-14T10:56:25.897" v="2504" actId="20577"/>
        <pc:sldMkLst>
          <pc:docMk/>
          <pc:sldMk cId="3635762432" sldId="281"/>
        </pc:sldMkLst>
        <pc:spChg chg="add mod">
          <ac:chgData name="" userId="da7b4daa2a169ece" providerId="LiveId" clId="{DE6D4EC3-F098-42CE-B512-6BBF85760511}" dt="2026-03-14T10:48:58.583" v="1685" actId="20577"/>
          <ac:spMkLst>
            <pc:docMk/>
            <pc:sldMk cId="3635762432" sldId="281"/>
            <ac:spMk id="2" creationId="{FE49452D-BC42-4C82-96F9-9BBF5AAA0017}"/>
          </ac:spMkLst>
        </pc:spChg>
        <pc:spChg chg="add mod">
          <ac:chgData name="" userId="da7b4daa2a169ece" providerId="LiveId" clId="{DE6D4EC3-F098-42CE-B512-6BBF85760511}" dt="2026-03-14T10:53:45.193" v="2147" actId="20577"/>
          <ac:spMkLst>
            <pc:docMk/>
            <pc:sldMk cId="3635762432" sldId="281"/>
            <ac:spMk id="3" creationId="{D40DC84F-3609-4956-8536-61CFBD615602}"/>
          </ac:spMkLst>
        </pc:spChg>
        <pc:spChg chg="del">
          <ac:chgData name="" userId="da7b4daa2a169ece" providerId="LiveId" clId="{DE6D4EC3-F098-42CE-B512-6BBF85760511}" dt="2026-03-12T19:32:39.929" v="1415" actId="478"/>
          <ac:spMkLst>
            <pc:docMk/>
            <pc:sldMk cId="3635762432" sldId="281"/>
            <ac:spMk id="4" creationId="{02198BCF-E932-49DC-8503-87876971D56E}"/>
          </ac:spMkLst>
        </pc:spChg>
        <pc:spChg chg="add mod">
          <ac:chgData name="" userId="da7b4daa2a169ece" providerId="LiveId" clId="{DE6D4EC3-F098-42CE-B512-6BBF85760511}" dt="2026-03-14T10:56:25.897" v="2504" actId="20577"/>
          <ac:spMkLst>
            <pc:docMk/>
            <pc:sldMk cId="3635762432" sldId="281"/>
            <ac:spMk id="4" creationId="{79BE226D-A2E9-4EC9-A218-B9A013F34DDC}"/>
          </ac:spMkLst>
        </pc:spChg>
        <pc:spChg chg="del">
          <ac:chgData name="" userId="da7b4daa2a169ece" providerId="LiveId" clId="{DE6D4EC3-F098-42CE-B512-6BBF85760511}" dt="2026-03-12T19:32:39.929" v="1415" actId="478"/>
          <ac:spMkLst>
            <pc:docMk/>
            <pc:sldMk cId="3635762432" sldId="281"/>
            <ac:spMk id="5" creationId="{277BD076-42F3-47D0-9089-C0DB939CBB37}"/>
          </ac:spMkLst>
        </pc:spChg>
        <pc:spChg chg="del">
          <ac:chgData name="" userId="da7b4daa2a169ece" providerId="LiveId" clId="{DE6D4EC3-F098-42CE-B512-6BBF85760511}" dt="2026-03-12T19:32:39.929" v="1415" actId="478"/>
          <ac:spMkLst>
            <pc:docMk/>
            <pc:sldMk cId="3635762432" sldId="281"/>
            <ac:spMk id="6" creationId="{F0A87979-CB5B-42EF-994E-55C266001127}"/>
          </ac:spMkLst>
        </pc:spChg>
        <pc:spChg chg="del">
          <ac:chgData name="" userId="da7b4daa2a169ece" providerId="LiveId" clId="{DE6D4EC3-F098-42CE-B512-6BBF85760511}" dt="2026-03-12T19:32:44.454" v="1416" actId="478"/>
          <ac:spMkLst>
            <pc:docMk/>
            <pc:sldMk cId="3635762432" sldId="281"/>
            <ac:spMk id="7" creationId="{B0751FC9-3A62-4C01-9B58-A182861D4B2B}"/>
          </ac:spMkLst>
        </pc:spChg>
      </pc:sldChg>
      <pc:sldChg chg="addSp delSp modSp ord">
        <pc:chgData name="" userId="da7b4daa2a169ece" providerId="LiveId" clId="{DE6D4EC3-F098-42CE-B512-6BBF85760511}" dt="2026-03-16T17:39:21.771" v="3976" actId="1076"/>
        <pc:sldMkLst>
          <pc:docMk/>
          <pc:sldMk cId="3748352194" sldId="293"/>
        </pc:sldMkLst>
        <pc:spChg chg="add">
          <ac:chgData name="" userId="da7b4daa2a169ece" providerId="LiveId" clId="{DE6D4EC3-F098-42CE-B512-6BBF85760511}" dt="2026-03-16T17:33:54.273" v="3459"/>
          <ac:spMkLst>
            <pc:docMk/>
            <pc:sldMk cId="3748352194" sldId="293"/>
            <ac:spMk id="2" creationId="{A8733C42-C13A-478B-8915-10D6A2ABA848}"/>
          </ac:spMkLst>
        </pc:spChg>
        <pc:spChg chg="add mod">
          <ac:chgData name="" userId="da7b4daa2a169ece" providerId="LiveId" clId="{DE6D4EC3-F098-42CE-B512-6BBF85760511}" dt="2026-03-16T17:36:25.023" v="3689" actId="1076"/>
          <ac:spMkLst>
            <pc:docMk/>
            <pc:sldMk cId="3748352194" sldId="293"/>
            <ac:spMk id="3" creationId="{2DECDD4E-CDAA-4501-8395-38FF24ED9A8B}"/>
          </ac:spMkLst>
        </pc:spChg>
        <pc:spChg chg="add del mod">
          <ac:chgData name="" userId="da7b4daa2a169ece" providerId="LiveId" clId="{DE6D4EC3-F098-42CE-B512-6BBF85760511}" dt="2026-03-12T19:33:37.614" v="1425" actId="478"/>
          <ac:spMkLst>
            <pc:docMk/>
            <pc:sldMk cId="3748352194" sldId="293"/>
            <ac:spMk id="3" creationId="{A5425E73-75A1-4A23-8BA2-A3958C8FF8AC}"/>
          </ac:spMkLst>
        </pc:spChg>
        <pc:spChg chg="add mod">
          <ac:chgData name="" userId="da7b4daa2a169ece" providerId="LiveId" clId="{DE6D4EC3-F098-42CE-B512-6BBF85760511}" dt="2026-03-16T17:37:52.549" v="3810" actId="20577"/>
          <ac:spMkLst>
            <pc:docMk/>
            <pc:sldMk cId="3748352194" sldId="293"/>
            <ac:spMk id="4" creationId="{2A57419E-EFAD-441A-AFB3-36ADD164CB3C}"/>
          </ac:spMkLst>
        </pc:spChg>
        <pc:spChg chg="del">
          <ac:chgData name="" userId="da7b4daa2a169ece" providerId="LiveId" clId="{DE6D4EC3-F098-42CE-B512-6BBF85760511}" dt="2026-03-12T19:33:33.319" v="1424" actId="478"/>
          <ac:spMkLst>
            <pc:docMk/>
            <pc:sldMk cId="3748352194" sldId="293"/>
            <ac:spMk id="4" creationId="{7DAB113C-94DF-44BB-86B2-66A579D5F938}"/>
          </ac:spMkLst>
        </pc:spChg>
        <pc:spChg chg="add mod">
          <ac:chgData name="" userId="da7b4daa2a169ece" providerId="LiveId" clId="{DE6D4EC3-F098-42CE-B512-6BBF85760511}" dt="2026-03-16T17:39:21.771" v="3976" actId="1076"/>
          <ac:spMkLst>
            <pc:docMk/>
            <pc:sldMk cId="3748352194" sldId="293"/>
            <ac:spMk id="5" creationId="{519B9006-0729-4FA6-A168-36D9CDFF1401}"/>
          </ac:spMkLst>
        </pc:spChg>
        <pc:spChg chg="add mod">
          <ac:chgData name="" userId="da7b4daa2a169ece" providerId="LiveId" clId="{DE6D4EC3-F098-42CE-B512-6BBF85760511}" dt="2026-03-16T17:39:17.930" v="3975" actId="1076"/>
          <ac:spMkLst>
            <pc:docMk/>
            <pc:sldMk cId="3748352194" sldId="293"/>
            <ac:spMk id="6" creationId="{76C22B0A-A713-4391-A2D1-0B6CB51D7A57}"/>
          </ac:spMkLst>
        </pc:spChg>
        <pc:spChg chg="del">
          <ac:chgData name="" userId="da7b4daa2a169ece" providerId="LiveId" clId="{DE6D4EC3-F098-42CE-B512-6BBF85760511}" dt="2026-03-12T19:33:33.319" v="1424" actId="478"/>
          <ac:spMkLst>
            <pc:docMk/>
            <pc:sldMk cId="3748352194" sldId="293"/>
            <ac:spMk id="7" creationId="{B4C8CFB6-AFF8-4D3A-A1B2-30CA9F47BBC3}"/>
          </ac:spMkLst>
        </pc:spChg>
        <pc:spChg chg="del">
          <ac:chgData name="" userId="da7b4daa2a169ece" providerId="LiveId" clId="{DE6D4EC3-F098-42CE-B512-6BBF85760511}" dt="2026-03-12T19:33:33.319" v="1424" actId="478"/>
          <ac:spMkLst>
            <pc:docMk/>
            <pc:sldMk cId="3748352194" sldId="293"/>
            <ac:spMk id="9" creationId="{AED646A7-3EC9-4053-B9A3-39F44E334725}"/>
          </ac:spMkLst>
        </pc:spChg>
        <pc:spChg chg="del">
          <ac:chgData name="" userId="da7b4daa2a169ece" providerId="LiveId" clId="{DE6D4EC3-F098-42CE-B512-6BBF85760511}" dt="2026-03-12T19:33:33.319" v="1424" actId="478"/>
          <ac:spMkLst>
            <pc:docMk/>
            <pc:sldMk cId="3748352194" sldId="293"/>
            <ac:spMk id="10" creationId="{08CCCD4B-0C9E-4A46-9022-E47F23E2500C}"/>
          </ac:spMkLst>
        </pc:spChg>
        <pc:picChg chg="del">
          <ac:chgData name="" userId="da7b4daa2a169ece" providerId="LiveId" clId="{DE6D4EC3-F098-42CE-B512-6BBF85760511}" dt="2026-03-12T19:33:33.319" v="1424" actId="478"/>
          <ac:picMkLst>
            <pc:docMk/>
            <pc:sldMk cId="3748352194" sldId="293"/>
            <ac:picMk id="8" creationId="{6300BCFB-0C1D-43BF-9915-217A9D52E3D2}"/>
          </ac:picMkLst>
        </pc:picChg>
      </pc:sldChg>
      <pc:sldChg chg="addSp delSp modSp ord">
        <pc:chgData name="" userId="da7b4daa2a169ece" providerId="LiveId" clId="{DE6D4EC3-F098-42CE-B512-6BBF85760511}" dt="2026-03-16T17:40:35.355" v="3988" actId="20577"/>
        <pc:sldMkLst>
          <pc:docMk/>
          <pc:sldMk cId="4263979795" sldId="294"/>
        </pc:sldMkLst>
        <pc:spChg chg="add mod">
          <ac:chgData name="" userId="da7b4daa2a169ece" providerId="LiveId" clId="{DE6D4EC3-F098-42CE-B512-6BBF85760511}" dt="2026-03-16T17:40:35.355" v="3988" actId="20577"/>
          <ac:spMkLst>
            <pc:docMk/>
            <pc:sldMk cId="4263979795" sldId="294"/>
            <ac:spMk id="2" creationId="{100002BB-12FD-4819-B363-EB808B36AB38}"/>
          </ac:spMkLst>
        </pc:spChg>
        <pc:spChg chg="del">
          <ac:chgData name="" userId="da7b4daa2a169ece" providerId="LiveId" clId="{DE6D4EC3-F098-42CE-B512-6BBF85760511}" dt="2026-03-12T19:33:42.596" v="1426" actId="478"/>
          <ac:spMkLst>
            <pc:docMk/>
            <pc:sldMk cId="4263979795" sldId="294"/>
            <ac:spMk id="2" creationId="{FCF84ECC-6C66-4771-9CE0-DF7E067DC0B7}"/>
          </ac:spMkLst>
        </pc:spChg>
        <pc:spChg chg="del">
          <ac:chgData name="" userId="da7b4daa2a169ece" providerId="LiveId" clId="{DE6D4EC3-F098-42CE-B512-6BBF85760511}" dt="2026-03-12T19:33:42.596" v="1426" actId="478"/>
          <ac:spMkLst>
            <pc:docMk/>
            <pc:sldMk cId="4263979795" sldId="294"/>
            <ac:spMk id="3" creationId="{2397159C-8078-4CE3-8F43-EE9D934F4783}"/>
          </ac:spMkLst>
        </pc:spChg>
        <pc:spChg chg="add">
          <ac:chgData name="" userId="da7b4daa2a169ece" providerId="LiveId" clId="{DE6D4EC3-F098-42CE-B512-6BBF85760511}" dt="2026-03-16T17:39:44.496" v="3977"/>
          <ac:spMkLst>
            <pc:docMk/>
            <pc:sldMk cId="4263979795" sldId="294"/>
            <ac:spMk id="3" creationId="{469BF36B-AAAC-4852-9B31-EEF33385D4A2}"/>
          </ac:spMkLst>
        </pc:spChg>
        <pc:spChg chg="del">
          <ac:chgData name="" userId="da7b4daa2a169ece" providerId="LiveId" clId="{DE6D4EC3-F098-42CE-B512-6BBF85760511}" dt="2026-03-12T19:33:42.596" v="1426" actId="478"/>
          <ac:spMkLst>
            <pc:docMk/>
            <pc:sldMk cId="4263979795" sldId="294"/>
            <ac:spMk id="4" creationId="{5C10F47B-E28D-47CE-8CC8-F49CBC2C6E91}"/>
          </ac:spMkLst>
        </pc:spChg>
        <pc:spChg chg="del">
          <ac:chgData name="" userId="da7b4daa2a169ece" providerId="LiveId" clId="{DE6D4EC3-F098-42CE-B512-6BBF85760511}" dt="2026-03-12T19:33:42.596" v="1426" actId="478"/>
          <ac:spMkLst>
            <pc:docMk/>
            <pc:sldMk cId="4263979795" sldId="294"/>
            <ac:spMk id="6" creationId="{AFD68230-BA64-4584-A950-41BD0DF96D7C}"/>
          </ac:spMkLst>
        </pc:spChg>
        <pc:spChg chg="del">
          <ac:chgData name="" userId="da7b4daa2a169ece" providerId="LiveId" clId="{DE6D4EC3-F098-42CE-B512-6BBF85760511}" dt="2026-03-12T19:33:42.596" v="1426" actId="478"/>
          <ac:spMkLst>
            <pc:docMk/>
            <pc:sldMk cId="4263979795" sldId="294"/>
            <ac:spMk id="7" creationId="{C575A4AE-6068-43ED-8E1B-6FA92C369035}"/>
          </ac:spMkLst>
        </pc:spChg>
        <pc:spChg chg="add del mod">
          <ac:chgData name="" userId="da7b4daa2a169ece" providerId="LiveId" clId="{DE6D4EC3-F098-42CE-B512-6BBF85760511}" dt="2026-03-12T19:33:46.590" v="1427" actId="478"/>
          <ac:spMkLst>
            <pc:docMk/>
            <pc:sldMk cId="4263979795" sldId="294"/>
            <ac:spMk id="9" creationId="{AD2AAAF9-8E18-43BE-850F-2BFF21314B78}"/>
          </ac:spMkLst>
        </pc:spChg>
        <pc:picChg chg="del">
          <ac:chgData name="" userId="da7b4daa2a169ece" providerId="LiveId" clId="{DE6D4EC3-F098-42CE-B512-6BBF85760511}" dt="2026-03-12T19:33:42.596" v="1426" actId="478"/>
          <ac:picMkLst>
            <pc:docMk/>
            <pc:sldMk cId="4263979795" sldId="294"/>
            <ac:picMk id="5" creationId="{C4B81066-874E-4F33-B029-6DA00ECE95E4}"/>
          </ac:picMkLst>
        </pc:picChg>
      </pc:sldChg>
      <pc:sldChg chg="addSp delSp modSp ord">
        <pc:chgData name="" userId="da7b4daa2a169ece" providerId="LiveId" clId="{DE6D4EC3-F098-42CE-B512-6BBF85760511}" dt="2026-03-16T17:56:57.984" v="4586" actId="1076"/>
        <pc:sldMkLst>
          <pc:docMk/>
          <pc:sldMk cId="1388825843" sldId="295"/>
        </pc:sldMkLst>
        <pc:spChg chg="add mod">
          <ac:chgData name="" userId="da7b4daa2a169ece" providerId="LiveId" clId="{DE6D4EC3-F098-42CE-B512-6BBF85760511}" dt="2026-03-16T17:56:57.984" v="4586" actId="1076"/>
          <ac:spMkLst>
            <pc:docMk/>
            <pc:sldMk cId="1388825843" sldId="295"/>
            <ac:spMk id="2" creationId="{7C796013-1683-45B6-AF2A-EB61DF9E3C7B}"/>
          </ac:spMkLst>
        </pc:spChg>
        <pc:spChg chg="del">
          <ac:chgData name="" userId="da7b4daa2a169ece" providerId="LiveId" clId="{DE6D4EC3-F098-42CE-B512-6BBF85760511}" dt="2026-03-12T19:33:54.170" v="1428" actId="478"/>
          <ac:spMkLst>
            <pc:docMk/>
            <pc:sldMk cId="1388825843" sldId="295"/>
            <ac:spMk id="2" creationId="{FBF75B58-DB9E-4A7B-9177-4F6659DA97D1}"/>
          </ac:spMkLst>
        </pc:spChg>
        <pc:spChg chg="add mod">
          <ac:chgData name="" userId="da7b4daa2a169ece" providerId="LiveId" clId="{DE6D4EC3-F098-42CE-B512-6BBF85760511}" dt="2026-03-16T17:49:29.864" v="4463" actId="1076"/>
          <ac:spMkLst>
            <pc:docMk/>
            <pc:sldMk cId="1388825843" sldId="295"/>
            <ac:spMk id="3" creationId="{8FEC3237-FBD6-4571-B730-8EA044404480}"/>
          </ac:spMkLst>
        </pc:spChg>
        <pc:spChg chg="del">
          <ac:chgData name="" userId="da7b4daa2a169ece" providerId="LiveId" clId="{DE6D4EC3-F098-42CE-B512-6BBF85760511}" dt="2026-03-12T19:33:54.170" v="1428" actId="478"/>
          <ac:spMkLst>
            <pc:docMk/>
            <pc:sldMk cId="1388825843" sldId="295"/>
            <ac:spMk id="3" creationId="{A9465A5E-D012-465E-B6BC-7740B3206755}"/>
          </ac:spMkLst>
        </pc:spChg>
        <pc:spChg chg="del">
          <ac:chgData name="" userId="da7b4daa2a169ece" providerId="LiveId" clId="{DE6D4EC3-F098-42CE-B512-6BBF85760511}" dt="2026-03-12T19:33:54.170" v="1428" actId="478"/>
          <ac:spMkLst>
            <pc:docMk/>
            <pc:sldMk cId="1388825843" sldId="295"/>
            <ac:spMk id="4" creationId="{60752078-2D88-4854-B3B8-C3B04FD34D04}"/>
          </ac:spMkLst>
        </pc:spChg>
        <pc:spChg chg="add mod">
          <ac:chgData name="" userId="da7b4daa2a169ece" providerId="LiveId" clId="{DE6D4EC3-F098-42CE-B512-6BBF85760511}" dt="2026-03-16T17:49:33.762" v="4464" actId="1076"/>
          <ac:spMkLst>
            <pc:docMk/>
            <pc:sldMk cId="1388825843" sldId="295"/>
            <ac:spMk id="4" creationId="{8D2E5D6A-12FA-4C93-8E1B-10AA6678D8DC}"/>
          </ac:spMkLst>
        </pc:spChg>
        <pc:spChg chg="add mod">
          <ac:chgData name="" userId="da7b4daa2a169ece" providerId="LiveId" clId="{DE6D4EC3-F098-42CE-B512-6BBF85760511}" dt="2026-03-16T17:55:26.947" v="4582" actId="20577"/>
          <ac:spMkLst>
            <pc:docMk/>
            <pc:sldMk cId="1388825843" sldId="295"/>
            <ac:spMk id="5" creationId="{0E750C36-92F9-4B2F-9CDA-5A1BBCA9EF00}"/>
          </ac:spMkLst>
        </pc:spChg>
        <pc:spChg chg="del">
          <ac:chgData name="" userId="da7b4daa2a169ece" providerId="LiveId" clId="{DE6D4EC3-F098-42CE-B512-6BBF85760511}" dt="2026-03-12T19:33:54.170" v="1428" actId="478"/>
          <ac:spMkLst>
            <pc:docMk/>
            <pc:sldMk cId="1388825843" sldId="295"/>
            <ac:spMk id="5" creationId="{C183617D-CA9F-4D08-8C50-A587B5923BF2}"/>
          </ac:spMkLst>
        </pc:spChg>
        <pc:spChg chg="del">
          <ac:chgData name="" userId="da7b4daa2a169ece" providerId="LiveId" clId="{DE6D4EC3-F098-42CE-B512-6BBF85760511}" dt="2026-03-12T19:33:54.170" v="1428" actId="478"/>
          <ac:spMkLst>
            <pc:docMk/>
            <pc:sldMk cId="1388825843" sldId="295"/>
            <ac:spMk id="6" creationId="{9582D68B-BF57-46C7-9011-2984D0191B07}"/>
          </ac:spMkLst>
        </pc:spChg>
        <pc:spChg chg="add del mod">
          <ac:chgData name="" userId="da7b4daa2a169ece" providerId="LiveId" clId="{DE6D4EC3-F098-42CE-B512-6BBF85760511}" dt="2026-03-12T19:33:58.010" v="1429" actId="478"/>
          <ac:spMkLst>
            <pc:docMk/>
            <pc:sldMk cId="1388825843" sldId="295"/>
            <ac:spMk id="9" creationId="{3176E587-54B3-4F7C-AC5F-5F89433AD211}"/>
          </ac:spMkLst>
        </pc:spChg>
        <pc:picChg chg="del">
          <ac:chgData name="" userId="da7b4daa2a169ece" providerId="LiveId" clId="{DE6D4EC3-F098-42CE-B512-6BBF85760511}" dt="2026-03-12T19:33:54.170" v="1428" actId="478"/>
          <ac:picMkLst>
            <pc:docMk/>
            <pc:sldMk cId="1388825843" sldId="295"/>
            <ac:picMk id="7" creationId="{60712383-C72D-4EDE-8248-DD13EC166E0F}"/>
          </ac:picMkLst>
        </pc:picChg>
      </pc:sldChg>
      <pc:sldChg chg="addSp delSp modSp ord">
        <pc:chgData name="" userId="da7b4daa2a169ece" providerId="LiveId" clId="{DE6D4EC3-F098-42CE-B512-6BBF85760511}" dt="2026-03-16T18:21:00.654" v="5714" actId="1076"/>
        <pc:sldMkLst>
          <pc:docMk/>
          <pc:sldMk cId="1314947836" sldId="296"/>
        </pc:sldMkLst>
        <pc:spChg chg="add mod">
          <ac:chgData name="" userId="da7b4daa2a169ece" providerId="LiveId" clId="{DE6D4EC3-F098-42CE-B512-6BBF85760511}" dt="2026-03-16T18:21:00.654" v="5714" actId="1076"/>
          <ac:spMkLst>
            <pc:docMk/>
            <pc:sldMk cId="1314947836" sldId="296"/>
            <ac:spMk id="2" creationId="{68A7D002-6C11-44E9-A2C9-D57120C8D812}"/>
          </ac:spMkLst>
        </pc:spChg>
        <pc:spChg chg="del">
          <ac:chgData name="" userId="da7b4daa2a169ece" providerId="LiveId" clId="{DE6D4EC3-F098-42CE-B512-6BBF85760511}" dt="2026-03-12T19:34:02.225" v="1430" actId="478"/>
          <ac:spMkLst>
            <pc:docMk/>
            <pc:sldMk cId="1314947836" sldId="296"/>
            <ac:spMk id="2" creationId="{7A4D4ED1-0379-4C20-9BDC-E7B4CA81C4C0}"/>
          </ac:spMkLst>
        </pc:spChg>
        <pc:spChg chg="del">
          <ac:chgData name="" userId="da7b4daa2a169ece" providerId="LiveId" clId="{DE6D4EC3-F098-42CE-B512-6BBF85760511}" dt="2026-03-12T19:34:08.344" v="1432" actId="478"/>
          <ac:spMkLst>
            <pc:docMk/>
            <pc:sldMk cId="1314947836" sldId="296"/>
            <ac:spMk id="3" creationId="{0D228ABF-0DB6-4C6C-A8EE-F6130C07E043}"/>
          </ac:spMkLst>
        </pc:spChg>
        <pc:spChg chg="add mod">
          <ac:chgData name="" userId="da7b4daa2a169ece" providerId="LiveId" clId="{DE6D4EC3-F098-42CE-B512-6BBF85760511}" dt="2026-03-16T18:08:49.495" v="5479" actId="20577"/>
          <ac:spMkLst>
            <pc:docMk/>
            <pc:sldMk cId="1314947836" sldId="296"/>
            <ac:spMk id="3" creationId="{54950C66-4DA4-45D0-BC87-4279438EB7C5}"/>
          </ac:spMkLst>
        </pc:spChg>
        <pc:spChg chg="add mod">
          <ac:chgData name="" userId="da7b4daa2a169ece" providerId="LiveId" clId="{DE6D4EC3-F098-42CE-B512-6BBF85760511}" dt="2026-03-16T18:10:29.037" v="5713" actId="20577"/>
          <ac:spMkLst>
            <pc:docMk/>
            <pc:sldMk cId="1314947836" sldId="296"/>
            <ac:spMk id="4" creationId="{1FBECB49-50EE-4EF5-808B-7297572A9876}"/>
          </ac:spMkLst>
        </pc:spChg>
        <pc:spChg chg="del">
          <ac:chgData name="" userId="da7b4daa2a169ece" providerId="LiveId" clId="{DE6D4EC3-F098-42CE-B512-6BBF85760511}" dt="2026-03-12T19:34:02.225" v="1430" actId="478"/>
          <ac:spMkLst>
            <pc:docMk/>
            <pc:sldMk cId="1314947836" sldId="296"/>
            <ac:spMk id="4" creationId="{9234B484-D900-4D82-9397-248C498FD859}"/>
          </ac:spMkLst>
        </pc:spChg>
        <pc:spChg chg="del">
          <ac:chgData name="" userId="da7b4daa2a169ece" providerId="LiveId" clId="{DE6D4EC3-F098-42CE-B512-6BBF85760511}" dt="2026-03-12T19:34:02.225" v="1430" actId="478"/>
          <ac:spMkLst>
            <pc:docMk/>
            <pc:sldMk cId="1314947836" sldId="296"/>
            <ac:spMk id="5" creationId="{D4CE1198-4DF3-4865-AD1A-0F171FF15ECF}"/>
          </ac:spMkLst>
        </pc:spChg>
        <pc:spChg chg="del">
          <ac:chgData name="" userId="da7b4daa2a169ece" providerId="LiveId" clId="{DE6D4EC3-F098-42CE-B512-6BBF85760511}" dt="2026-03-12T19:34:02.225" v="1430" actId="478"/>
          <ac:spMkLst>
            <pc:docMk/>
            <pc:sldMk cId="1314947836" sldId="296"/>
            <ac:spMk id="6" creationId="{532A9AB3-8F36-4677-BE83-305636A4988C}"/>
          </ac:spMkLst>
        </pc:spChg>
        <pc:spChg chg="add del mod">
          <ac:chgData name="" userId="da7b4daa2a169ece" providerId="LiveId" clId="{DE6D4EC3-F098-42CE-B512-6BBF85760511}" dt="2026-03-12T19:34:06.297" v="1431" actId="478"/>
          <ac:spMkLst>
            <pc:docMk/>
            <pc:sldMk cId="1314947836" sldId="296"/>
            <ac:spMk id="8" creationId="{9DFB4AE9-DD0E-4070-B51E-DB187D53AF29}"/>
          </ac:spMkLst>
        </pc:spChg>
      </pc:sldChg>
      <pc:sldChg chg="addSp delSp modSp ord">
        <pc:chgData name="" userId="da7b4daa2a169ece" providerId="LiveId" clId="{DE6D4EC3-F098-42CE-B512-6BBF85760511}" dt="2026-03-16T19:34:56.575" v="6473" actId="1076"/>
        <pc:sldMkLst>
          <pc:docMk/>
          <pc:sldMk cId="3309067360" sldId="297"/>
        </pc:sldMkLst>
        <pc:spChg chg="del">
          <ac:chgData name="" userId="da7b4daa2a169ece" providerId="LiveId" clId="{DE6D4EC3-F098-42CE-B512-6BBF85760511}" dt="2026-03-12T19:34:12.810" v="1433" actId="478"/>
          <ac:spMkLst>
            <pc:docMk/>
            <pc:sldMk cId="3309067360" sldId="297"/>
            <ac:spMk id="2" creationId="{03953C54-EDA1-4C8E-A763-1D3E38E59C42}"/>
          </ac:spMkLst>
        </pc:spChg>
        <pc:spChg chg="add">
          <ac:chgData name="" userId="da7b4daa2a169ece" providerId="LiveId" clId="{DE6D4EC3-F098-42CE-B512-6BBF85760511}" dt="2026-03-16T18:21:04.363" v="5715"/>
          <ac:spMkLst>
            <pc:docMk/>
            <pc:sldMk cId="3309067360" sldId="297"/>
            <ac:spMk id="2" creationId="{B00BA7D3-D1C8-499F-813C-48E1854A3C6B}"/>
          </ac:spMkLst>
        </pc:spChg>
        <pc:spChg chg="del">
          <ac:chgData name="" userId="da7b4daa2a169ece" providerId="LiveId" clId="{DE6D4EC3-F098-42CE-B512-6BBF85760511}" dt="2026-03-12T19:34:12.810" v="1433" actId="478"/>
          <ac:spMkLst>
            <pc:docMk/>
            <pc:sldMk cId="3309067360" sldId="297"/>
            <ac:spMk id="3" creationId="{1709C57E-96D9-4A01-A256-7FC97285760B}"/>
          </ac:spMkLst>
        </pc:spChg>
        <pc:spChg chg="add mod">
          <ac:chgData name="" userId="da7b4daa2a169ece" providerId="LiveId" clId="{DE6D4EC3-F098-42CE-B512-6BBF85760511}" dt="2026-03-16T18:23:49.383" v="6011" actId="20577"/>
          <ac:spMkLst>
            <pc:docMk/>
            <pc:sldMk cId="3309067360" sldId="297"/>
            <ac:spMk id="3" creationId="{82BCF315-2346-4C63-B421-2300434F7E58}"/>
          </ac:spMkLst>
        </pc:spChg>
        <pc:spChg chg="add mod">
          <ac:chgData name="" userId="da7b4daa2a169ece" providerId="LiveId" clId="{DE6D4EC3-F098-42CE-B512-6BBF85760511}" dt="2026-03-16T19:34:53.648" v="6472" actId="1076"/>
          <ac:spMkLst>
            <pc:docMk/>
            <pc:sldMk cId="3309067360" sldId="297"/>
            <ac:spMk id="4" creationId="{2895F834-297A-43E6-8856-022764BB89DF}"/>
          </ac:spMkLst>
        </pc:spChg>
        <pc:spChg chg="del">
          <ac:chgData name="" userId="da7b4daa2a169ece" providerId="LiveId" clId="{DE6D4EC3-F098-42CE-B512-6BBF85760511}" dt="2026-03-12T19:34:12.810" v="1433" actId="478"/>
          <ac:spMkLst>
            <pc:docMk/>
            <pc:sldMk cId="3309067360" sldId="297"/>
            <ac:spMk id="4" creationId="{FBD846E4-7689-460E-A0F5-4B7446D478B7}"/>
          </ac:spMkLst>
        </pc:spChg>
        <pc:spChg chg="add mod">
          <ac:chgData name="" userId="da7b4daa2a169ece" providerId="LiveId" clId="{DE6D4EC3-F098-42CE-B512-6BBF85760511}" dt="2026-03-16T19:34:56.575" v="6473" actId="1076"/>
          <ac:spMkLst>
            <pc:docMk/>
            <pc:sldMk cId="3309067360" sldId="297"/>
            <ac:spMk id="5" creationId="{49EFC598-F384-4625-88B3-AA5C87FF84E0}"/>
          </ac:spMkLst>
        </pc:spChg>
        <pc:spChg chg="del">
          <ac:chgData name="" userId="da7b4daa2a169ece" providerId="LiveId" clId="{DE6D4EC3-F098-42CE-B512-6BBF85760511}" dt="2026-03-12T19:34:12.810" v="1433" actId="478"/>
          <ac:spMkLst>
            <pc:docMk/>
            <pc:sldMk cId="3309067360" sldId="297"/>
            <ac:spMk id="5" creationId="{6981FFEF-9357-4EC5-8449-DCAC9E163AB2}"/>
          </ac:spMkLst>
        </pc:spChg>
        <pc:spChg chg="add del mod">
          <ac:chgData name="" userId="da7b4daa2a169ece" providerId="LiveId" clId="{DE6D4EC3-F098-42CE-B512-6BBF85760511}" dt="2026-03-12T19:34:16.041" v="1434" actId="478"/>
          <ac:spMkLst>
            <pc:docMk/>
            <pc:sldMk cId="3309067360" sldId="297"/>
            <ac:spMk id="7" creationId="{4EE74BF5-4EF8-4351-9E9F-9B11C792A3E1}"/>
          </ac:spMkLst>
        </pc:spChg>
      </pc:sldChg>
      <pc:sldChg chg="addSp delSp modSp ord delAnim">
        <pc:chgData name="" userId="da7b4daa2a169ece" providerId="LiveId" clId="{DE6D4EC3-F098-42CE-B512-6BBF85760511}" dt="2026-03-16T19:44:27.645" v="7249" actId="1076"/>
        <pc:sldMkLst>
          <pc:docMk/>
          <pc:sldMk cId="946414333" sldId="299"/>
        </pc:sldMkLst>
        <pc:spChg chg="del">
          <ac:chgData name="" userId="da7b4daa2a169ece" providerId="LiveId" clId="{DE6D4EC3-F098-42CE-B512-6BBF85760511}" dt="2026-03-12T19:33:03.578" v="1419" actId="478"/>
          <ac:spMkLst>
            <pc:docMk/>
            <pc:sldMk cId="946414333" sldId="299"/>
            <ac:spMk id="4" creationId="{16EF3A6D-ED32-40D3-9EC5-9679884796E3}"/>
          </ac:spMkLst>
        </pc:spChg>
        <pc:spChg chg="del">
          <ac:chgData name="" userId="da7b4daa2a169ece" providerId="LiveId" clId="{DE6D4EC3-F098-42CE-B512-6BBF85760511}" dt="2026-03-12T19:33:03.578" v="1419" actId="478"/>
          <ac:spMkLst>
            <pc:docMk/>
            <pc:sldMk cId="946414333" sldId="299"/>
            <ac:spMk id="5" creationId="{95C3CDC9-33AA-4623-A3BA-43370D4CE1C9}"/>
          </ac:spMkLst>
        </pc:spChg>
        <pc:spChg chg="del">
          <ac:chgData name="" userId="da7b4daa2a169ece" providerId="LiveId" clId="{DE6D4EC3-F098-42CE-B512-6BBF85760511}" dt="2026-03-12T19:33:03.578" v="1419" actId="478"/>
          <ac:spMkLst>
            <pc:docMk/>
            <pc:sldMk cId="946414333" sldId="299"/>
            <ac:spMk id="6" creationId="{8CCB04B3-A60B-453A-A6E2-82F7104A168A}"/>
          </ac:spMkLst>
        </pc:spChg>
        <pc:picChg chg="add mod">
          <ac:chgData name="" userId="da7b4daa2a169ece" providerId="LiveId" clId="{DE6D4EC3-F098-42CE-B512-6BBF85760511}" dt="2026-03-16T19:44:27.645" v="7249" actId="1076"/>
          <ac:picMkLst>
            <pc:docMk/>
            <pc:sldMk cId="946414333" sldId="299"/>
            <ac:picMk id="2" creationId="{4A99668D-FF06-4265-B889-FBF6C66B74C4}"/>
          </ac:picMkLst>
        </pc:picChg>
      </pc:sldChg>
      <pc:sldChg chg="addSp delSp modSp ord">
        <pc:chgData name="" userId="da7b4daa2a169ece" providerId="LiveId" clId="{DE6D4EC3-F098-42CE-B512-6BBF85760511}" dt="2026-03-16T17:16:57.391" v="3455" actId="1076"/>
        <pc:sldMkLst>
          <pc:docMk/>
          <pc:sldMk cId="3279645926" sldId="300"/>
        </pc:sldMkLst>
        <pc:spChg chg="add">
          <ac:chgData name="" userId="da7b4daa2a169ece" providerId="LiveId" clId="{DE6D4EC3-F098-42CE-B512-6BBF85760511}" dt="2026-03-16T17:12:45.924" v="3024"/>
          <ac:spMkLst>
            <pc:docMk/>
            <pc:sldMk cId="3279645926" sldId="300"/>
            <ac:spMk id="2" creationId="{7C089D43-FA94-48E1-8151-63BE00ACB8AD}"/>
          </ac:spMkLst>
        </pc:spChg>
        <pc:spChg chg="add mod">
          <ac:chgData name="" userId="da7b4daa2a169ece" providerId="LiveId" clId="{DE6D4EC3-F098-42CE-B512-6BBF85760511}" dt="2026-03-16T17:14:26.861" v="3198" actId="20577"/>
          <ac:spMkLst>
            <pc:docMk/>
            <pc:sldMk cId="3279645926" sldId="300"/>
            <ac:spMk id="3" creationId="{B4CAAC99-42CC-4B4B-AB55-79DA20295352}"/>
          </ac:spMkLst>
        </pc:spChg>
        <pc:spChg chg="add mod">
          <ac:chgData name="" userId="da7b4daa2a169ece" providerId="LiveId" clId="{DE6D4EC3-F098-42CE-B512-6BBF85760511}" dt="2026-03-16T17:16:57.391" v="3455" actId="1076"/>
          <ac:spMkLst>
            <pc:docMk/>
            <pc:sldMk cId="3279645926" sldId="300"/>
            <ac:spMk id="4" creationId="{EEEA994A-5EBB-4525-AB17-223F3568195D}"/>
          </ac:spMkLst>
        </pc:spChg>
        <pc:spChg chg="del">
          <ac:chgData name="" userId="da7b4daa2a169ece" providerId="LiveId" clId="{DE6D4EC3-F098-42CE-B512-6BBF85760511}" dt="2026-03-12T19:33:17.246" v="1421" actId="478"/>
          <ac:spMkLst>
            <pc:docMk/>
            <pc:sldMk cId="3279645926" sldId="300"/>
            <ac:spMk id="4" creationId="{EFAD1E1C-F197-42B1-84B1-7EC832805FCE}"/>
          </ac:spMkLst>
        </pc:spChg>
        <pc:spChg chg="del">
          <ac:chgData name="" userId="da7b4daa2a169ece" providerId="LiveId" clId="{DE6D4EC3-F098-42CE-B512-6BBF85760511}" dt="2026-03-12T19:33:17.246" v="1421" actId="478"/>
          <ac:spMkLst>
            <pc:docMk/>
            <pc:sldMk cId="3279645926" sldId="300"/>
            <ac:spMk id="8" creationId="{55F22C5B-46B2-4AD2-A17A-3198D3FC8E86}"/>
          </ac:spMkLst>
        </pc:spChg>
        <pc:spChg chg="del">
          <ac:chgData name="" userId="da7b4daa2a169ece" providerId="LiveId" clId="{DE6D4EC3-F098-42CE-B512-6BBF85760511}" dt="2026-03-12T19:33:17.246" v="1421" actId="478"/>
          <ac:spMkLst>
            <pc:docMk/>
            <pc:sldMk cId="3279645926" sldId="300"/>
            <ac:spMk id="9" creationId="{70061DEB-24F7-4736-8FE0-B54119ED5557}"/>
          </ac:spMkLst>
        </pc:spChg>
        <pc:spChg chg="del">
          <ac:chgData name="" userId="da7b4daa2a169ece" providerId="LiveId" clId="{DE6D4EC3-F098-42CE-B512-6BBF85760511}" dt="2026-03-12T19:33:17.246" v="1421" actId="478"/>
          <ac:spMkLst>
            <pc:docMk/>
            <pc:sldMk cId="3279645926" sldId="300"/>
            <ac:spMk id="10" creationId="{D3C86F37-6552-48B9-9DFB-E1FDFA3434F5}"/>
          </ac:spMkLst>
        </pc:spChg>
        <pc:spChg chg="del">
          <ac:chgData name="" userId="da7b4daa2a169ece" providerId="LiveId" clId="{DE6D4EC3-F098-42CE-B512-6BBF85760511}" dt="2026-03-12T19:33:17.246" v="1421" actId="478"/>
          <ac:spMkLst>
            <pc:docMk/>
            <pc:sldMk cId="3279645926" sldId="300"/>
            <ac:spMk id="11" creationId="{F7ACFCB6-5CC2-4064-BFC9-1582B2EC6BF1}"/>
          </ac:spMkLst>
        </pc:spChg>
        <pc:spChg chg="del">
          <ac:chgData name="" userId="da7b4daa2a169ece" providerId="LiveId" clId="{DE6D4EC3-F098-42CE-B512-6BBF85760511}" dt="2026-03-12T19:33:17.246" v="1421" actId="478"/>
          <ac:spMkLst>
            <pc:docMk/>
            <pc:sldMk cId="3279645926" sldId="300"/>
            <ac:spMk id="12" creationId="{48A9E1F6-C0ED-4B12-87B6-5F64E39DC801}"/>
          </ac:spMkLst>
        </pc:spChg>
        <pc:spChg chg="del">
          <ac:chgData name="" userId="da7b4daa2a169ece" providerId="LiveId" clId="{DE6D4EC3-F098-42CE-B512-6BBF85760511}" dt="2026-03-12T19:33:17.246" v="1421" actId="478"/>
          <ac:spMkLst>
            <pc:docMk/>
            <pc:sldMk cId="3279645926" sldId="300"/>
            <ac:spMk id="13" creationId="{AEF595B9-9056-4465-A689-EDF7BA8DD909}"/>
          </ac:spMkLst>
        </pc:spChg>
        <pc:spChg chg="del">
          <ac:chgData name="" userId="da7b4daa2a169ece" providerId="LiveId" clId="{DE6D4EC3-F098-42CE-B512-6BBF85760511}" dt="2026-03-12T19:33:17.246" v="1421" actId="478"/>
          <ac:spMkLst>
            <pc:docMk/>
            <pc:sldMk cId="3279645926" sldId="300"/>
            <ac:spMk id="14" creationId="{22EE145A-0F3C-4D17-B717-9CA5ADA9EA01}"/>
          </ac:spMkLst>
        </pc:spChg>
        <pc:spChg chg="del">
          <ac:chgData name="" userId="da7b4daa2a169ece" providerId="LiveId" clId="{DE6D4EC3-F098-42CE-B512-6BBF85760511}" dt="2026-03-12T19:33:17.246" v="1421" actId="478"/>
          <ac:spMkLst>
            <pc:docMk/>
            <pc:sldMk cId="3279645926" sldId="300"/>
            <ac:spMk id="15" creationId="{D29A7EF0-4F87-47F8-8E13-86E5A910E189}"/>
          </ac:spMkLst>
        </pc:spChg>
        <pc:cxnChg chg="del">
          <ac:chgData name="" userId="da7b4daa2a169ece" providerId="LiveId" clId="{DE6D4EC3-F098-42CE-B512-6BBF85760511}" dt="2026-03-12T19:33:17.246" v="1421" actId="478"/>
          <ac:cxnSpMkLst>
            <pc:docMk/>
            <pc:sldMk cId="3279645926" sldId="300"/>
            <ac:cxnSpMk id="17" creationId="{A8756021-FC71-4803-ADAE-53B7CC149E36}"/>
          </ac:cxnSpMkLst>
        </pc:cxnChg>
        <pc:cxnChg chg="del">
          <ac:chgData name="" userId="da7b4daa2a169ece" providerId="LiveId" clId="{DE6D4EC3-F098-42CE-B512-6BBF85760511}" dt="2026-03-12T19:33:17.246" v="1421" actId="478"/>
          <ac:cxnSpMkLst>
            <pc:docMk/>
            <pc:sldMk cId="3279645926" sldId="300"/>
            <ac:cxnSpMk id="20" creationId="{DD38B77B-3094-4641-99B7-8FB2853CAEC6}"/>
          </ac:cxnSpMkLst>
        </pc:cxnChg>
        <pc:cxnChg chg="del">
          <ac:chgData name="" userId="da7b4daa2a169ece" providerId="LiveId" clId="{DE6D4EC3-F098-42CE-B512-6BBF85760511}" dt="2026-03-12T19:33:17.246" v="1421" actId="478"/>
          <ac:cxnSpMkLst>
            <pc:docMk/>
            <pc:sldMk cId="3279645926" sldId="300"/>
            <ac:cxnSpMk id="22" creationId="{B8578E67-ECF8-4FC4-BA50-211BD5B6A74F}"/>
          </ac:cxnSpMkLst>
        </pc:cxnChg>
        <pc:cxnChg chg="del">
          <ac:chgData name="" userId="da7b4daa2a169ece" providerId="LiveId" clId="{DE6D4EC3-F098-42CE-B512-6BBF85760511}" dt="2026-03-12T19:33:17.246" v="1421" actId="478"/>
          <ac:cxnSpMkLst>
            <pc:docMk/>
            <pc:sldMk cId="3279645926" sldId="300"/>
            <ac:cxnSpMk id="24" creationId="{E0249D35-0803-4183-A8CE-6F2629849D37}"/>
          </ac:cxnSpMkLst>
        </pc:cxnChg>
        <pc:cxnChg chg="del">
          <ac:chgData name="" userId="da7b4daa2a169ece" providerId="LiveId" clId="{DE6D4EC3-F098-42CE-B512-6BBF85760511}" dt="2026-03-12T19:33:17.246" v="1421" actId="478"/>
          <ac:cxnSpMkLst>
            <pc:docMk/>
            <pc:sldMk cId="3279645926" sldId="300"/>
            <ac:cxnSpMk id="29" creationId="{DA2DD3D5-B243-4813-A924-4CB1A68F5112}"/>
          </ac:cxnSpMkLst>
        </pc:cxnChg>
        <pc:cxnChg chg="del">
          <ac:chgData name="" userId="da7b4daa2a169ece" providerId="LiveId" clId="{DE6D4EC3-F098-42CE-B512-6BBF85760511}" dt="2026-03-12T19:33:17.246" v="1421" actId="478"/>
          <ac:cxnSpMkLst>
            <pc:docMk/>
            <pc:sldMk cId="3279645926" sldId="300"/>
            <ac:cxnSpMk id="33" creationId="{2B29FBD7-DAA5-4860-BB4B-C2B5A6BAEF4A}"/>
          </ac:cxnSpMkLst>
        </pc:cxnChg>
        <pc:cxnChg chg="del">
          <ac:chgData name="" userId="da7b4daa2a169ece" providerId="LiveId" clId="{DE6D4EC3-F098-42CE-B512-6BBF85760511}" dt="2026-03-12T19:33:17.246" v="1421" actId="478"/>
          <ac:cxnSpMkLst>
            <pc:docMk/>
            <pc:sldMk cId="3279645926" sldId="300"/>
            <ac:cxnSpMk id="35" creationId="{C09A7F82-3C6E-4DF0-97E9-0D032F99807D}"/>
          </ac:cxnSpMkLst>
        </pc:cxnChg>
      </pc:sldChg>
      <pc:sldChg chg="addSp delSp modSp add">
        <pc:chgData name="" userId="da7b4daa2a169ece" providerId="LiveId" clId="{DE6D4EC3-F098-42CE-B512-6BBF85760511}" dt="2026-03-16T19:44:07.020" v="7247" actId="20577"/>
        <pc:sldMkLst>
          <pc:docMk/>
          <pc:sldMk cId="2134689781" sldId="305"/>
        </pc:sldMkLst>
        <pc:spChg chg="del">
          <ac:chgData name="" userId="da7b4daa2a169ece" providerId="LiveId" clId="{DE6D4EC3-F098-42CE-B512-6BBF85760511}" dt="2026-03-16T19:41:19.578" v="6964" actId="478"/>
          <ac:spMkLst>
            <pc:docMk/>
            <pc:sldMk cId="2134689781" sldId="305"/>
            <ac:spMk id="2" creationId="{453BC3D0-FE9C-4BEF-9A09-3115E6FCF564}"/>
          </ac:spMkLst>
        </pc:spChg>
        <pc:spChg chg="del">
          <ac:chgData name="" userId="da7b4daa2a169ece" providerId="LiveId" clId="{DE6D4EC3-F098-42CE-B512-6BBF85760511}" dt="2026-03-16T19:41:17.379" v="6963" actId="478"/>
          <ac:spMkLst>
            <pc:docMk/>
            <pc:sldMk cId="2134689781" sldId="305"/>
            <ac:spMk id="3" creationId="{D6E4AD90-F55A-4B3F-B7D0-A914DFBC793C}"/>
          </ac:spMkLst>
        </pc:spChg>
        <pc:spChg chg="add">
          <ac:chgData name="" userId="da7b4daa2a169ece" providerId="LiveId" clId="{DE6D4EC3-F098-42CE-B512-6BBF85760511}" dt="2026-03-16T19:41:27.615" v="6966"/>
          <ac:spMkLst>
            <pc:docMk/>
            <pc:sldMk cId="2134689781" sldId="305"/>
            <ac:spMk id="4" creationId="{8FAE3C49-2062-403D-9C5A-53FBE01E38B8}"/>
          </ac:spMkLst>
        </pc:spChg>
        <pc:spChg chg="add mod">
          <ac:chgData name="" userId="da7b4daa2a169ece" providerId="LiveId" clId="{DE6D4EC3-F098-42CE-B512-6BBF85760511}" dt="2026-03-16T19:44:07.020" v="7247" actId="20577"/>
          <ac:spMkLst>
            <pc:docMk/>
            <pc:sldMk cId="2134689781" sldId="305"/>
            <ac:spMk id="5" creationId="{C9D8872B-2E4F-45DD-9370-15DB4D1E6C08}"/>
          </ac:spMkLst>
        </pc:spChg>
      </pc:sldChg>
    </pc:docChg>
  </pc:docChgLst>
  <pc:docChgLst>
    <pc:chgData userId="da7b4daa2a169ece" providerId="LiveId" clId="{6E281C03-C534-4C46-9935-3FC40DB2D361}"/>
    <pc:docChg chg="undo custSel delSld modSld sldOrd">
      <pc:chgData name="" userId="da7b4daa2a169ece" providerId="LiveId" clId="{6E281C03-C534-4C46-9935-3FC40DB2D361}" dt="2026-04-07T14:03:36.661" v="4508" actId="20577"/>
      <pc:docMkLst>
        <pc:docMk/>
      </pc:docMkLst>
      <pc:sldChg chg="modSp">
        <pc:chgData name="" userId="da7b4daa2a169ece" providerId="LiveId" clId="{6E281C03-C534-4C46-9935-3FC40DB2D361}" dt="2026-04-03T18:00:27.231" v="82" actId="1076"/>
        <pc:sldMkLst>
          <pc:docMk/>
          <pc:sldMk cId="0" sldId="256"/>
        </pc:sldMkLst>
        <pc:spChg chg="mod">
          <ac:chgData name="" userId="da7b4daa2a169ece" providerId="LiveId" clId="{6E281C03-C534-4C46-9935-3FC40DB2D361}" dt="2026-04-03T18:00:21.387" v="81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" userId="da7b4daa2a169ece" providerId="LiveId" clId="{6E281C03-C534-4C46-9935-3FC40DB2D361}" dt="2026-04-03T17:59:11.562" v="8" actId="1076"/>
          <ac:spMkLst>
            <pc:docMk/>
            <pc:sldMk cId="0" sldId="256"/>
            <ac:spMk id="4" creationId="{37B2A201-D23A-47E6-8637-E8B68C746463}"/>
          </ac:spMkLst>
        </pc:spChg>
        <pc:spChg chg="mod">
          <ac:chgData name="" userId="da7b4daa2a169ece" providerId="LiveId" clId="{6E281C03-C534-4C46-9935-3FC40DB2D361}" dt="2026-04-03T18:00:27.231" v="82" actId="1076"/>
          <ac:spMkLst>
            <pc:docMk/>
            <pc:sldMk cId="0" sldId="256"/>
            <ac:spMk id="6" creationId="{A80283D1-0890-491B-B034-E31AC53EEBEA}"/>
          </ac:spMkLst>
        </pc:spChg>
        <pc:picChg chg="mod">
          <ac:chgData name="" userId="da7b4daa2a169ece" providerId="LiveId" clId="{6E281C03-C534-4C46-9935-3FC40DB2D361}" dt="2026-04-03T17:59:04.625" v="7" actId="1035"/>
          <ac:picMkLst>
            <pc:docMk/>
            <pc:sldMk cId="0" sldId="256"/>
            <ac:picMk id="7" creationId="{74A7F067-D3C8-44CC-9EE4-259613AC61FF}"/>
          </ac:picMkLst>
        </pc:picChg>
      </pc:sldChg>
      <pc:sldChg chg="addSp modSp">
        <pc:chgData name="" userId="da7b4daa2a169ece" providerId="LiveId" clId="{6E281C03-C534-4C46-9935-3FC40DB2D361}" dt="2026-04-06T08:01:25.166" v="2547" actId="14100"/>
        <pc:sldMkLst>
          <pc:docMk/>
          <pc:sldMk cId="0" sldId="257"/>
        </pc:sldMkLst>
        <pc:spChg chg="mod">
          <ac:chgData name="" userId="da7b4daa2a169ece" providerId="LiveId" clId="{6E281C03-C534-4C46-9935-3FC40DB2D361}" dt="2026-04-06T08:01:25.166" v="2547" actId="14100"/>
          <ac:spMkLst>
            <pc:docMk/>
            <pc:sldMk cId="0" sldId="257"/>
            <ac:spMk id="9" creationId="{FAEE2013-35A0-47F0-89D0-DEA09B24B400}"/>
          </ac:spMkLst>
        </pc:spChg>
        <pc:spChg chg="mod">
          <ac:chgData name="" userId="da7b4daa2a169ece" providerId="LiveId" clId="{6E281C03-C534-4C46-9935-3FC40DB2D361}" dt="2026-04-03T18:24:26.713" v="461" actId="1076"/>
          <ac:spMkLst>
            <pc:docMk/>
            <pc:sldMk cId="0" sldId="257"/>
            <ac:spMk id="11" creationId="{73637FC5-DAE8-4110-BA84-0C4F407681CD}"/>
          </ac:spMkLst>
        </pc:spChg>
        <pc:spChg chg="mod">
          <ac:chgData name="" userId="da7b4daa2a169ece" providerId="LiveId" clId="{6E281C03-C534-4C46-9935-3FC40DB2D361}" dt="2026-04-03T18:29:04.317" v="481" actId="1076"/>
          <ac:spMkLst>
            <pc:docMk/>
            <pc:sldMk cId="0" sldId="257"/>
            <ac:spMk id="14" creationId="{FE59BE3E-9D9F-44EF-8B6A-D41FB9034397}"/>
          </ac:spMkLst>
        </pc:spChg>
        <pc:spChg chg="mod">
          <ac:chgData name="" userId="da7b4daa2a169ece" providerId="LiveId" clId="{6E281C03-C534-4C46-9935-3FC40DB2D361}" dt="2026-04-03T18:26:21.204" v="474" actId="1076"/>
          <ac:spMkLst>
            <pc:docMk/>
            <pc:sldMk cId="0" sldId="257"/>
            <ac:spMk id="15" creationId="{9572B6D8-C087-400D-950F-71C8E5A87C24}"/>
          </ac:spMkLst>
        </pc:spChg>
        <pc:picChg chg="add mod">
          <ac:chgData name="" userId="da7b4daa2a169ece" providerId="LiveId" clId="{6E281C03-C534-4C46-9935-3FC40DB2D361}" dt="2026-04-03T18:26:04.946" v="470" actId="1076"/>
          <ac:picMkLst>
            <pc:docMk/>
            <pc:sldMk cId="0" sldId="257"/>
            <ac:picMk id="2" creationId="{1F6C2215-488A-4B80-BBBA-7E96AF2229AA}"/>
          </ac:picMkLst>
        </pc:picChg>
        <pc:picChg chg="add mod">
          <ac:chgData name="" userId="da7b4daa2a169ece" providerId="LiveId" clId="{6E281C03-C534-4C46-9935-3FC40DB2D361}" dt="2026-04-03T18:26:16.028" v="473" actId="1076"/>
          <ac:picMkLst>
            <pc:docMk/>
            <pc:sldMk cId="0" sldId="257"/>
            <ac:picMk id="3" creationId="{999BA1D5-F76C-4803-921F-D2D45EC0A995}"/>
          </ac:picMkLst>
        </pc:picChg>
      </pc:sldChg>
      <pc:sldChg chg="addSp delSp modSp">
        <pc:chgData name="" userId="da7b4daa2a169ece" providerId="LiveId" clId="{6E281C03-C534-4C46-9935-3FC40DB2D361}" dt="2026-04-06T08:03:16.929" v="2563" actId="20577"/>
        <pc:sldMkLst>
          <pc:docMk/>
          <pc:sldMk cId="0" sldId="259"/>
        </pc:sldMkLst>
        <pc:spChg chg="del">
          <ac:chgData name="" userId="da7b4daa2a169ece" providerId="LiveId" clId="{6E281C03-C534-4C46-9935-3FC40DB2D361}" dt="2026-04-04T20:42:25.096" v="1921" actId="478"/>
          <ac:spMkLst>
            <pc:docMk/>
            <pc:sldMk cId="0" sldId="259"/>
            <ac:spMk id="2" creationId="{6A009843-A8BB-4275-8A14-E357FFAD5298}"/>
          </ac:spMkLst>
        </pc:spChg>
        <pc:spChg chg="mod">
          <ac:chgData name="" userId="da7b4daa2a169ece" providerId="LiveId" clId="{6E281C03-C534-4C46-9935-3FC40DB2D361}" dt="2026-04-05T19:14:20.523" v="2305" actId="20577"/>
          <ac:spMkLst>
            <pc:docMk/>
            <pc:sldMk cId="0" sldId="259"/>
            <ac:spMk id="3" creationId="{A0885D7D-05D3-4B33-B1D8-CDEF8E423CF8}"/>
          </ac:spMkLst>
        </pc:spChg>
        <pc:spChg chg="mod">
          <ac:chgData name="" userId="da7b4daa2a169ece" providerId="LiveId" clId="{6E281C03-C534-4C46-9935-3FC40DB2D361}" dt="2026-04-06T08:03:16.929" v="2563" actId="20577"/>
          <ac:spMkLst>
            <pc:docMk/>
            <pc:sldMk cId="0" sldId="259"/>
            <ac:spMk id="4" creationId="{01AE081A-F05E-4439-86C1-3FFA210468CF}"/>
          </ac:spMkLst>
        </pc:spChg>
        <pc:spChg chg="add mod">
          <ac:chgData name="" userId="da7b4daa2a169ece" providerId="LiveId" clId="{6E281C03-C534-4C46-9935-3FC40DB2D361}" dt="2026-04-06T08:01:55.918" v="2557" actId="20577"/>
          <ac:spMkLst>
            <pc:docMk/>
            <pc:sldMk cId="0" sldId="259"/>
            <ac:spMk id="5" creationId="{41865E2D-B45F-4111-82B7-217C092E3C24}"/>
          </ac:spMkLst>
        </pc:spChg>
      </pc:sldChg>
      <pc:sldChg chg="addSp delSp modSp">
        <pc:chgData name="" userId="da7b4daa2a169ece" providerId="LiveId" clId="{6E281C03-C534-4C46-9935-3FC40DB2D361}" dt="2026-04-07T14:03:28.577" v="4497" actId="20577"/>
        <pc:sldMkLst>
          <pc:docMk/>
          <pc:sldMk cId="0" sldId="261"/>
        </pc:sldMkLst>
        <pc:spChg chg="del">
          <ac:chgData name="" userId="da7b4daa2a169ece" providerId="LiveId" clId="{6E281C03-C534-4C46-9935-3FC40DB2D361}" dt="2026-04-07T13:50:08.444" v="4361" actId="478"/>
          <ac:spMkLst>
            <pc:docMk/>
            <pc:sldMk cId="0" sldId="261"/>
            <ac:spMk id="2" creationId="{32D5B274-3C35-4D22-9DB1-CF462DFC0F19}"/>
          </ac:spMkLst>
        </pc:spChg>
        <pc:spChg chg="mod">
          <ac:chgData name="" userId="da7b4daa2a169ece" providerId="LiveId" clId="{6E281C03-C534-4C46-9935-3FC40DB2D361}" dt="2026-04-07T13:54:07.525" v="4404" actId="1076"/>
          <ac:spMkLst>
            <pc:docMk/>
            <pc:sldMk cId="0" sldId="261"/>
            <ac:spMk id="3" creationId="{DCD3BBE2-E2A8-4022-A8CB-326B15317B0A}"/>
          </ac:spMkLst>
        </pc:spChg>
        <pc:spChg chg="del">
          <ac:chgData name="" userId="da7b4daa2a169ece" providerId="LiveId" clId="{6E281C03-C534-4C46-9935-3FC40DB2D361}" dt="2026-04-07T13:50:11.386" v="4362" actId="478"/>
          <ac:spMkLst>
            <pc:docMk/>
            <pc:sldMk cId="0" sldId="261"/>
            <ac:spMk id="4" creationId="{C26DD2CA-F1DA-4EA4-8A43-B884DF5EE043}"/>
          </ac:spMkLst>
        </pc:spChg>
        <pc:spChg chg="add mod">
          <ac:chgData name="" userId="da7b4daa2a169ece" providerId="LiveId" clId="{6E281C03-C534-4C46-9935-3FC40DB2D361}" dt="2026-04-07T14:03:28.577" v="4497" actId="20577"/>
          <ac:spMkLst>
            <pc:docMk/>
            <pc:sldMk cId="0" sldId="261"/>
            <ac:spMk id="5" creationId="{A9708B86-EA9D-43CB-A8EB-4F900A84C7D9}"/>
          </ac:spMkLst>
        </pc:spChg>
      </pc:sldChg>
      <pc:sldChg chg="del">
        <pc:chgData name="" userId="da7b4daa2a169ece" providerId="LiveId" clId="{6E281C03-C534-4C46-9935-3FC40DB2D361}" dt="2026-04-07T13:59:52.669" v="4461" actId="2696"/>
        <pc:sldMkLst>
          <pc:docMk/>
          <pc:sldMk cId="0" sldId="262"/>
        </pc:sldMkLst>
      </pc:sldChg>
      <pc:sldChg chg="addSp delSp modSp">
        <pc:chgData name="" userId="da7b4daa2a169ece" providerId="LiveId" clId="{6E281C03-C534-4C46-9935-3FC40DB2D361}" dt="2026-04-07T07:48:03.978" v="4225" actId="1076"/>
        <pc:sldMkLst>
          <pc:docMk/>
          <pc:sldMk cId="3207544355" sldId="276"/>
        </pc:sldMkLst>
        <pc:spChg chg="del">
          <ac:chgData name="" userId="da7b4daa2a169ece" providerId="LiveId" clId="{6E281C03-C534-4C46-9935-3FC40DB2D361}" dt="2026-04-07T07:46:20.901" v="4074" actId="478"/>
          <ac:spMkLst>
            <pc:docMk/>
            <pc:sldMk cId="3207544355" sldId="276"/>
            <ac:spMk id="3" creationId="{05775DE9-5B25-4B71-AC39-94C43E403A73}"/>
          </ac:spMkLst>
        </pc:spChg>
        <pc:spChg chg="del">
          <ac:chgData name="" userId="da7b4daa2a169ece" providerId="LiveId" clId="{6E281C03-C534-4C46-9935-3FC40DB2D361}" dt="2026-04-07T07:46:23.657" v="4075" actId="478"/>
          <ac:spMkLst>
            <pc:docMk/>
            <pc:sldMk cId="3207544355" sldId="276"/>
            <ac:spMk id="4" creationId="{56169B69-3729-4F87-A879-1B6A8EE0D471}"/>
          </ac:spMkLst>
        </pc:spChg>
        <pc:spChg chg="del">
          <ac:chgData name="" userId="da7b4daa2a169ece" providerId="LiveId" clId="{6E281C03-C534-4C46-9935-3FC40DB2D361}" dt="2026-04-07T07:46:26.391" v="4076" actId="478"/>
          <ac:spMkLst>
            <pc:docMk/>
            <pc:sldMk cId="3207544355" sldId="276"/>
            <ac:spMk id="5" creationId="{F3C01A43-257A-44FB-8846-98DE208B5044}"/>
          </ac:spMkLst>
        </pc:spChg>
        <pc:spChg chg="del">
          <ac:chgData name="" userId="da7b4daa2a169ece" providerId="LiveId" clId="{6E281C03-C534-4C46-9935-3FC40DB2D361}" dt="2026-04-07T07:46:29.399" v="4077" actId="478"/>
          <ac:spMkLst>
            <pc:docMk/>
            <pc:sldMk cId="3207544355" sldId="276"/>
            <ac:spMk id="6" creationId="{5EA2DEC5-F89D-43B9-AA1E-A81E136A4802}"/>
          </ac:spMkLst>
        </pc:spChg>
        <pc:graphicFrameChg chg="add mod modGraphic">
          <ac:chgData name="" userId="da7b4daa2a169ece" providerId="LiveId" clId="{6E281C03-C534-4C46-9935-3FC40DB2D361}" dt="2026-04-07T07:48:03.978" v="4225" actId="1076"/>
          <ac:graphicFrameMkLst>
            <pc:docMk/>
            <pc:sldMk cId="3207544355" sldId="276"/>
            <ac:graphicFrameMk id="7" creationId="{A97C02C1-29DC-4B62-A361-8D22AC1AAA1B}"/>
          </ac:graphicFrameMkLst>
        </pc:graphicFrameChg>
      </pc:sldChg>
      <pc:sldChg chg="addSp delSp modSp">
        <pc:chgData name="" userId="da7b4daa2a169ece" providerId="LiveId" clId="{6E281C03-C534-4C46-9935-3FC40DB2D361}" dt="2026-04-06T08:01:36.576" v="2551" actId="20577"/>
        <pc:sldMkLst>
          <pc:docMk/>
          <pc:sldMk cId="2505545936" sldId="277"/>
        </pc:sldMkLst>
        <pc:spChg chg="del">
          <ac:chgData name="" userId="da7b4daa2a169ece" providerId="LiveId" clId="{6E281C03-C534-4C46-9935-3FC40DB2D361}" dt="2026-04-04T20:23:20.724" v="1126"/>
          <ac:spMkLst>
            <pc:docMk/>
            <pc:sldMk cId="2505545936" sldId="277"/>
            <ac:spMk id="5" creationId="{43A75BCC-05E1-4779-B91B-7837F532A3BB}"/>
          </ac:spMkLst>
        </pc:spChg>
        <pc:spChg chg="add mod">
          <ac:chgData name="" userId="da7b4daa2a169ece" providerId="LiveId" clId="{6E281C03-C534-4C46-9935-3FC40DB2D361}" dt="2026-04-06T08:01:36.576" v="2551" actId="20577"/>
          <ac:spMkLst>
            <pc:docMk/>
            <pc:sldMk cId="2505545936" sldId="277"/>
            <ac:spMk id="6" creationId="{7B18F6C4-BB10-4212-A7D4-71CAB3D8831E}"/>
          </ac:spMkLst>
        </pc:spChg>
        <pc:spChg chg="mod">
          <ac:chgData name="" userId="da7b4daa2a169ece" providerId="LiveId" clId="{6E281C03-C534-4C46-9935-3FC40DB2D361}" dt="2026-04-04T20:15:20.597" v="1112" actId="20577"/>
          <ac:spMkLst>
            <pc:docMk/>
            <pc:sldMk cId="2505545936" sldId="277"/>
            <ac:spMk id="8" creationId="{F80E4E01-6900-442A-A9C1-0CCA2769B3DA}"/>
          </ac:spMkLst>
        </pc:spChg>
        <pc:spChg chg="del">
          <ac:chgData name="" userId="da7b4daa2a169ece" providerId="LiveId" clId="{6E281C03-C534-4C46-9935-3FC40DB2D361}" dt="2026-04-04T20:23:20.724" v="1126"/>
          <ac:spMkLst>
            <pc:docMk/>
            <pc:sldMk cId="2505545936" sldId="277"/>
            <ac:spMk id="9" creationId="{AE802365-D726-4608-8B58-BA084863F942}"/>
          </ac:spMkLst>
        </pc:spChg>
        <pc:spChg chg="del">
          <ac:chgData name="" userId="da7b4daa2a169ece" providerId="LiveId" clId="{6E281C03-C534-4C46-9935-3FC40DB2D361}" dt="2026-04-04T20:12:31.607" v="947" actId="478"/>
          <ac:spMkLst>
            <pc:docMk/>
            <pc:sldMk cId="2505545936" sldId="277"/>
            <ac:spMk id="10" creationId="{B78E221D-4786-4D23-9275-72FF26E59985}"/>
          </ac:spMkLst>
        </pc:spChg>
        <pc:picChg chg="add mod">
          <ac:chgData name="" userId="da7b4daa2a169ece" providerId="LiveId" clId="{6E281C03-C534-4C46-9935-3FC40DB2D361}" dt="2026-04-04T20:23:33.228" v="1130" actId="1076"/>
          <ac:picMkLst>
            <pc:docMk/>
            <pc:sldMk cId="2505545936" sldId="277"/>
            <ac:picMk id="7" creationId="{E71033C9-99A5-4924-B171-311C9487EBEF}"/>
          </ac:picMkLst>
        </pc:picChg>
      </pc:sldChg>
      <pc:sldChg chg="addSp delSp modSp">
        <pc:chgData name="" userId="da7b4daa2a169ece" providerId="LiveId" clId="{6E281C03-C534-4C46-9935-3FC40DB2D361}" dt="2026-04-06T08:01:30.360" v="2549" actId="20577"/>
        <pc:sldMkLst>
          <pc:docMk/>
          <pc:sldMk cId="1067216526" sldId="279"/>
        </pc:sldMkLst>
        <pc:spChg chg="add mod">
          <ac:chgData name="" userId="da7b4daa2a169ece" providerId="LiveId" clId="{6E281C03-C534-4C46-9935-3FC40DB2D361}" dt="2026-04-06T08:01:30.360" v="2549" actId="20577"/>
          <ac:spMkLst>
            <pc:docMk/>
            <pc:sldMk cId="1067216526" sldId="279"/>
            <ac:spMk id="6" creationId="{4BA9AF86-6F1C-41E6-BAC3-DB5E51C02CC9}"/>
          </ac:spMkLst>
        </pc:spChg>
        <pc:spChg chg="add mod">
          <ac:chgData name="" userId="da7b4daa2a169ece" providerId="LiveId" clId="{6E281C03-C534-4C46-9935-3FC40DB2D361}" dt="2026-04-04T20:12:06.659" v="946" actId="20577"/>
          <ac:spMkLst>
            <pc:docMk/>
            <pc:sldMk cId="1067216526" sldId="279"/>
            <ac:spMk id="7" creationId="{0E43507F-C4D6-41DE-9346-E246A4DD62E5}"/>
          </ac:spMkLst>
        </pc:spChg>
        <pc:spChg chg="add del">
          <ac:chgData name="" userId="da7b4daa2a169ece" providerId="LiveId" clId="{6E281C03-C534-4C46-9935-3FC40DB2D361}" dt="2026-04-04T20:07:02.360" v="646" actId="478"/>
          <ac:spMkLst>
            <pc:docMk/>
            <pc:sldMk cId="1067216526" sldId="279"/>
            <ac:spMk id="9" creationId="{EFCDD11F-83F0-49C3-9B97-30F1CC68F9FD}"/>
          </ac:spMkLst>
        </pc:spChg>
        <pc:spChg chg="add mod">
          <ac:chgData name="" userId="da7b4daa2a169ece" providerId="LiveId" clId="{6E281C03-C534-4C46-9935-3FC40DB2D361}" dt="2026-04-03T18:31:04.109" v="637" actId="20577"/>
          <ac:spMkLst>
            <pc:docMk/>
            <pc:sldMk cId="1067216526" sldId="279"/>
            <ac:spMk id="11" creationId="{A5D13B08-B5F0-4CF3-86FB-BB50AD336AA1}"/>
          </ac:spMkLst>
        </pc:spChg>
        <pc:spChg chg="del">
          <ac:chgData name="" userId="da7b4daa2a169ece" providerId="LiveId" clId="{6E281C03-C534-4C46-9935-3FC40DB2D361}" dt="2026-04-03T18:28:12.374" v="478" actId="478"/>
          <ac:spMkLst>
            <pc:docMk/>
            <pc:sldMk cId="1067216526" sldId="279"/>
            <ac:spMk id="14" creationId="{6BD30B54-ED8E-499E-B308-8E594000D728}"/>
          </ac:spMkLst>
        </pc:spChg>
        <pc:spChg chg="del">
          <ac:chgData name="" userId="da7b4daa2a169ece" providerId="LiveId" clId="{6E281C03-C534-4C46-9935-3FC40DB2D361}" dt="2026-04-03T18:28:09.888" v="477" actId="478"/>
          <ac:spMkLst>
            <pc:docMk/>
            <pc:sldMk cId="1067216526" sldId="279"/>
            <ac:spMk id="15" creationId="{7B778455-847F-4C4E-AAF8-7FAE79695827}"/>
          </ac:spMkLst>
        </pc:spChg>
        <pc:spChg chg="del">
          <ac:chgData name="" userId="da7b4daa2a169ece" providerId="LiveId" clId="{6E281C03-C534-4C46-9935-3FC40DB2D361}" dt="2026-04-03T18:28:07.245" v="476" actId="478"/>
          <ac:spMkLst>
            <pc:docMk/>
            <pc:sldMk cId="1067216526" sldId="279"/>
            <ac:spMk id="16" creationId="{8279B8E7-C5B2-477C-BF24-784380F53200}"/>
          </ac:spMkLst>
        </pc:spChg>
        <pc:spChg chg="del">
          <ac:chgData name="" userId="da7b4daa2a169ece" providerId="LiveId" clId="{6E281C03-C534-4C46-9935-3FC40DB2D361}" dt="2026-04-03T18:28:15.248" v="479" actId="478"/>
          <ac:spMkLst>
            <pc:docMk/>
            <pc:sldMk cId="1067216526" sldId="279"/>
            <ac:spMk id="17" creationId="{835402AB-B3C2-4D55-AF9E-562E694FD3C0}"/>
          </ac:spMkLst>
        </pc:spChg>
        <pc:spChg chg="del">
          <ac:chgData name="" userId="da7b4daa2a169ece" providerId="LiveId" clId="{6E281C03-C534-4C46-9935-3FC40DB2D361}" dt="2026-04-03T18:28:03.096" v="475" actId="478"/>
          <ac:spMkLst>
            <pc:docMk/>
            <pc:sldMk cId="1067216526" sldId="279"/>
            <ac:spMk id="18" creationId="{3D5DD3F1-639D-41C7-82BA-C75BD6E538C0}"/>
          </ac:spMkLst>
        </pc:spChg>
      </pc:sldChg>
      <pc:sldChg chg="addSp delSp modSp">
        <pc:chgData name="" userId="da7b4daa2a169ece" providerId="LiveId" clId="{6E281C03-C534-4C46-9935-3FC40DB2D361}" dt="2026-04-06T08:01:43.184" v="2553" actId="20577"/>
        <pc:sldMkLst>
          <pc:docMk/>
          <pc:sldMk cId="3330962941" sldId="280"/>
        </pc:sldMkLst>
        <pc:spChg chg="add mod">
          <ac:chgData name="" userId="da7b4daa2a169ece" providerId="LiveId" clId="{6E281C03-C534-4C46-9935-3FC40DB2D361}" dt="2026-04-06T08:01:43.184" v="2553" actId="20577"/>
          <ac:spMkLst>
            <pc:docMk/>
            <pc:sldMk cId="3330962941" sldId="280"/>
            <ac:spMk id="5" creationId="{03AF88D7-991E-4DC7-BB9E-C4923D3CC050}"/>
          </ac:spMkLst>
        </pc:spChg>
        <pc:spChg chg="del">
          <ac:chgData name="" userId="da7b4daa2a169ece" providerId="LiveId" clId="{6E281C03-C534-4C46-9935-3FC40DB2D361}" dt="2026-04-04T20:15:47.442" v="1115" actId="478"/>
          <ac:spMkLst>
            <pc:docMk/>
            <pc:sldMk cId="3330962941" sldId="280"/>
            <ac:spMk id="6" creationId="{CF8ADF25-6EEB-4223-9835-9458F83FE26C}"/>
          </ac:spMkLst>
        </pc:spChg>
        <pc:spChg chg="add mod">
          <ac:chgData name="" userId="da7b4daa2a169ece" providerId="LiveId" clId="{6E281C03-C534-4C46-9935-3FC40DB2D361}" dt="2026-04-04T20:29:06.216" v="1507" actId="1076"/>
          <ac:spMkLst>
            <pc:docMk/>
            <pc:sldMk cId="3330962941" sldId="280"/>
            <ac:spMk id="8" creationId="{823D11CB-EA99-493F-85B9-FFA5D5F930B0}"/>
          </ac:spMkLst>
        </pc:spChg>
        <pc:spChg chg="add mod">
          <ac:chgData name="" userId="da7b4daa2a169ece" providerId="LiveId" clId="{6E281C03-C534-4C46-9935-3FC40DB2D361}" dt="2026-04-04T20:34:19.017" v="1569" actId="1076"/>
          <ac:spMkLst>
            <pc:docMk/>
            <pc:sldMk cId="3330962941" sldId="280"/>
            <ac:spMk id="9" creationId="{DA25F804-C844-4022-BED4-9A5184013497}"/>
          </ac:spMkLst>
        </pc:spChg>
        <pc:spChg chg="add mod">
          <ac:chgData name="" userId="da7b4daa2a169ece" providerId="LiveId" clId="{6E281C03-C534-4C46-9935-3FC40DB2D361}" dt="2026-04-04T20:31:45.801" v="1543" actId="1076"/>
          <ac:spMkLst>
            <pc:docMk/>
            <pc:sldMk cId="3330962941" sldId="280"/>
            <ac:spMk id="10" creationId="{BE2616D8-2B8C-4AEF-94DF-4F3B07AADD95}"/>
          </ac:spMkLst>
        </pc:spChg>
        <pc:spChg chg="add mod">
          <ac:chgData name="" userId="da7b4daa2a169ece" providerId="LiveId" clId="{6E281C03-C534-4C46-9935-3FC40DB2D361}" dt="2026-04-04T20:31:55.003" v="1544" actId="1076"/>
          <ac:spMkLst>
            <pc:docMk/>
            <pc:sldMk cId="3330962941" sldId="280"/>
            <ac:spMk id="11" creationId="{45A941BD-E955-4315-8D41-4F4C730F9CB1}"/>
          </ac:spMkLst>
        </pc:spChg>
        <pc:spChg chg="add mod">
          <ac:chgData name="" userId="da7b4daa2a169ece" providerId="LiveId" clId="{6E281C03-C534-4C46-9935-3FC40DB2D361}" dt="2026-04-04T20:33:25.952" v="1556" actId="20577"/>
          <ac:spMkLst>
            <pc:docMk/>
            <pc:sldMk cId="3330962941" sldId="280"/>
            <ac:spMk id="12" creationId="{CDC96802-D04C-4D20-9DB4-9077427E2668}"/>
          </ac:spMkLst>
        </pc:spChg>
        <pc:spChg chg="add mod">
          <ac:chgData name="" userId="da7b4daa2a169ece" providerId="LiveId" clId="{6E281C03-C534-4C46-9935-3FC40DB2D361}" dt="2026-04-04T20:32:55.684" v="1551" actId="1076"/>
          <ac:spMkLst>
            <pc:docMk/>
            <pc:sldMk cId="3330962941" sldId="280"/>
            <ac:spMk id="13" creationId="{EA5502E9-607E-428C-BD40-26AA502DCB12}"/>
          </ac:spMkLst>
        </pc:spChg>
        <pc:spChg chg="add mod">
          <ac:chgData name="" userId="da7b4daa2a169ece" providerId="LiveId" clId="{6E281C03-C534-4C46-9935-3FC40DB2D361}" dt="2026-04-04T20:33:18.557" v="1555" actId="1076"/>
          <ac:spMkLst>
            <pc:docMk/>
            <pc:sldMk cId="3330962941" sldId="280"/>
            <ac:spMk id="14" creationId="{CEA9F907-E52E-4AB0-A221-05D980A75C42}"/>
          </ac:spMkLst>
        </pc:spChg>
        <pc:spChg chg="add mod">
          <ac:chgData name="" userId="da7b4daa2a169ece" providerId="LiveId" clId="{6E281C03-C534-4C46-9935-3FC40DB2D361}" dt="2026-04-04T20:34:58.736" v="1572" actId="1076"/>
          <ac:spMkLst>
            <pc:docMk/>
            <pc:sldMk cId="3330962941" sldId="280"/>
            <ac:spMk id="15" creationId="{6E1F7A96-7491-4E39-8D21-FF490FA96C9D}"/>
          </ac:spMkLst>
        </pc:spChg>
        <pc:spChg chg="add mod">
          <ac:chgData name="" userId="da7b4daa2a169ece" providerId="LiveId" clId="{6E281C03-C534-4C46-9935-3FC40DB2D361}" dt="2026-04-04T20:35:20.694" v="1576" actId="1076"/>
          <ac:spMkLst>
            <pc:docMk/>
            <pc:sldMk cId="3330962941" sldId="280"/>
            <ac:spMk id="16" creationId="{9280E1F7-43FA-474A-86C3-AA4CC5F62B8B}"/>
          </ac:spMkLst>
        </pc:spChg>
        <pc:picChg chg="del">
          <ac:chgData name="" userId="da7b4daa2a169ece" providerId="LiveId" clId="{6E281C03-C534-4C46-9935-3FC40DB2D361}" dt="2026-04-04T20:15:36.662" v="1113" actId="478"/>
          <ac:picMkLst>
            <pc:docMk/>
            <pc:sldMk cId="3330962941" sldId="280"/>
            <ac:picMk id="3" creationId="{C63E0735-13D5-4E3F-9820-9BD9A8F8D23D}"/>
          </ac:picMkLst>
        </pc:picChg>
        <pc:picChg chg="add del mod">
          <ac:chgData name="" userId="da7b4daa2a169ece" providerId="LiveId" clId="{6E281C03-C534-4C46-9935-3FC40DB2D361}" dt="2026-04-04T20:17:32.435" v="1118" actId="478"/>
          <ac:picMkLst>
            <pc:docMk/>
            <pc:sldMk cId="3330962941" sldId="280"/>
            <ac:picMk id="4" creationId="{E93427D2-F061-4B4A-A5B0-E96A2423C1B4}"/>
          </ac:picMkLst>
        </pc:picChg>
        <pc:picChg chg="add del mod modCrop">
          <ac:chgData name="" userId="da7b4daa2a169ece" providerId="LiveId" clId="{6E281C03-C534-4C46-9935-3FC40DB2D361}" dt="2026-04-04T20:23:25.654" v="1128"/>
          <ac:picMkLst>
            <pc:docMk/>
            <pc:sldMk cId="3330962941" sldId="280"/>
            <ac:picMk id="7" creationId="{598DB5DC-289D-43F5-9379-9CB87D0C2211}"/>
          </ac:picMkLst>
        </pc:picChg>
      </pc:sldChg>
      <pc:sldChg chg="addSp delSp modSp">
        <pc:chgData name="" userId="da7b4daa2a169ece" providerId="LiveId" clId="{6E281C03-C534-4C46-9935-3FC40DB2D361}" dt="2026-04-06T08:01:49.751" v="2555" actId="20577"/>
        <pc:sldMkLst>
          <pc:docMk/>
          <pc:sldMk cId="3635762432" sldId="281"/>
        </pc:sldMkLst>
        <pc:spChg chg="del">
          <ac:chgData name="" userId="da7b4daa2a169ece" providerId="LiveId" clId="{6E281C03-C534-4C46-9935-3FC40DB2D361}" dt="2026-04-04T20:35:37.994" v="1577" actId="478"/>
          <ac:spMkLst>
            <pc:docMk/>
            <pc:sldMk cId="3635762432" sldId="281"/>
            <ac:spMk id="2" creationId="{FE49452D-BC42-4C82-96F9-9BBF5AAA0017}"/>
          </ac:spMkLst>
        </pc:spChg>
        <pc:spChg chg="mod">
          <ac:chgData name="" userId="da7b4daa2a169ece" providerId="LiveId" clId="{6E281C03-C534-4C46-9935-3FC40DB2D361}" dt="2026-04-04T20:40:15.774" v="1920" actId="1076"/>
          <ac:spMkLst>
            <pc:docMk/>
            <pc:sldMk cId="3635762432" sldId="281"/>
            <ac:spMk id="3" creationId="{D40DC84F-3609-4956-8536-61CFBD615602}"/>
          </ac:spMkLst>
        </pc:spChg>
        <pc:spChg chg="mod">
          <ac:chgData name="" userId="da7b4daa2a169ece" providerId="LiveId" clId="{6E281C03-C534-4C46-9935-3FC40DB2D361}" dt="2026-04-04T20:40:09.925" v="1919" actId="1076"/>
          <ac:spMkLst>
            <pc:docMk/>
            <pc:sldMk cId="3635762432" sldId="281"/>
            <ac:spMk id="4" creationId="{79BE226D-A2E9-4EC9-A218-B9A013F34DDC}"/>
          </ac:spMkLst>
        </pc:spChg>
        <pc:spChg chg="add mod">
          <ac:chgData name="" userId="da7b4daa2a169ece" providerId="LiveId" clId="{6E281C03-C534-4C46-9935-3FC40DB2D361}" dt="2026-04-06T08:01:49.751" v="2555" actId="20577"/>
          <ac:spMkLst>
            <pc:docMk/>
            <pc:sldMk cId="3635762432" sldId="281"/>
            <ac:spMk id="5" creationId="{B7BA1BAE-7082-4DB5-B5A4-0675094A86E0}"/>
          </ac:spMkLst>
        </pc:spChg>
      </pc:sldChg>
      <pc:sldChg chg="del">
        <pc:chgData name="" userId="da7b4daa2a169ece" providerId="LiveId" clId="{6E281C03-C534-4C46-9935-3FC40DB2D361}" dt="2026-04-07T13:59:52.615" v="4460" actId="2696"/>
        <pc:sldMkLst>
          <pc:docMk/>
          <pc:sldMk cId="597529243" sldId="282"/>
        </pc:sldMkLst>
      </pc:sldChg>
      <pc:sldChg chg="del">
        <pc:chgData name="" userId="da7b4daa2a169ece" providerId="LiveId" clId="{6E281C03-C534-4C46-9935-3FC40DB2D361}" dt="2026-04-07T13:59:52.485" v="4457" actId="2696"/>
        <pc:sldMkLst>
          <pc:docMk/>
          <pc:sldMk cId="3625066347" sldId="288"/>
        </pc:sldMkLst>
      </pc:sldChg>
      <pc:sldChg chg="del">
        <pc:chgData name="" userId="da7b4daa2a169ece" providerId="LiveId" clId="{6E281C03-C534-4C46-9935-3FC40DB2D361}" dt="2026-04-07T13:59:52.522" v="4458" actId="2696"/>
        <pc:sldMkLst>
          <pc:docMk/>
          <pc:sldMk cId="1322528020" sldId="289"/>
        </pc:sldMkLst>
      </pc:sldChg>
      <pc:sldChg chg="del">
        <pc:chgData name="" userId="da7b4daa2a169ece" providerId="LiveId" clId="{6E281C03-C534-4C46-9935-3FC40DB2D361}" dt="2026-04-07T13:59:52.552" v="4459" actId="2696"/>
        <pc:sldMkLst>
          <pc:docMk/>
          <pc:sldMk cId="2910391010" sldId="290"/>
        </pc:sldMkLst>
      </pc:sldChg>
      <pc:sldChg chg="del">
        <pc:chgData name="" userId="da7b4daa2a169ece" providerId="LiveId" clId="{6E281C03-C534-4C46-9935-3FC40DB2D361}" dt="2026-04-07T13:59:52.716" v="4462" actId="2696"/>
        <pc:sldMkLst>
          <pc:docMk/>
          <pc:sldMk cId="1084623347" sldId="291"/>
        </pc:sldMkLst>
      </pc:sldChg>
      <pc:sldChg chg="del">
        <pc:chgData name="" userId="da7b4daa2a169ece" providerId="LiveId" clId="{6E281C03-C534-4C46-9935-3FC40DB2D361}" dt="2026-04-07T13:59:52.766" v="4463" actId="2696"/>
        <pc:sldMkLst>
          <pc:docMk/>
          <pc:sldMk cId="3673440924" sldId="292"/>
        </pc:sldMkLst>
      </pc:sldChg>
      <pc:sldChg chg="addSp delSp modSp">
        <pc:chgData name="" userId="da7b4daa2a169ece" providerId="LiveId" clId="{6E281C03-C534-4C46-9935-3FC40DB2D361}" dt="2026-04-07T07:13:34.663" v="2755" actId="123"/>
        <pc:sldMkLst>
          <pc:docMk/>
          <pc:sldMk cId="3748352194" sldId="293"/>
        </pc:sldMkLst>
        <pc:spChg chg="del">
          <ac:chgData name="" userId="da7b4daa2a169ece" providerId="LiveId" clId="{6E281C03-C534-4C46-9935-3FC40DB2D361}" dt="2026-04-06T08:03:38.454" v="2564" actId="478"/>
          <ac:spMkLst>
            <pc:docMk/>
            <pc:sldMk cId="3748352194" sldId="293"/>
            <ac:spMk id="2" creationId="{A8733C42-C13A-478B-8915-10D6A2ABA848}"/>
          </ac:spMkLst>
        </pc:spChg>
        <pc:spChg chg="mod">
          <ac:chgData name="" userId="da7b4daa2a169ece" providerId="LiveId" clId="{6E281C03-C534-4C46-9935-3FC40DB2D361}" dt="2026-04-06T08:05:25.292" v="2587" actId="123"/>
          <ac:spMkLst>
            <pc:docMk/>
            <pc:sldMk cId="3748352194" sldId="293"/>
            <ac:spMk id="3" creationId="{2DECDD4E-CDAA-4501-8395-38FF24ED9A8B}"/>
          </ac:spMkLst>
        </pc:spChg>
        <pc:spChg chg="mod">
          <ac:chgData name="" userId="da7b4daa2a169ece" providerId="LiveId" clId="{6E281C03-C534-4C46-9935-3FC40DB2D361}" dt="2026-04-07T07:13:34.663" v="2755" actId="123"/>
          <ac:spMkLst>
            <pc:docMk/>
            <pc:sldMk cId="3748352194" sldId="293"/>
            <ac:spMk id="4" creationId="{2A57419E-EFAD-441A-AFB3-36ADD164CB3C}"/>
          </ac:spMkLst>
        </pc:spChg>
        <pc:spChg chg="del">
          <ac:chgData name="" userId="da7b4daa2a169ece" providerId="LiveId" clId="{6E281C03-C534-4C46-9935-3FC40DB2D361}" dt="2026-04-06T08:04:40.686" v="2573" actId="478"/>
          <ac:spMkLst>
            <pc:docMk/>
            <pc:sldMk cId="3748352194" sldId="293"/>
            <ac:spMk id="5" creationId="{519B9006-0729-4FA6-A168-36D9CDFF1401}"/>
          </ac:spMkLst>
        </pc:spChg>
        <pc:spChg chg="del">
          <ac:chgData name="" userId="da7b4daa2a169ece" providerId="LiveId" clId="{6E281C03-C534-4C46-9935-3FC40DB2D361}" dt="2026-04-06T08:04:43.005" v="2574" actId="478"/>
          <ac:spMkLst>
            <pc:docMk/>
            <pc:sldMk cId="3748352194" sldId="293"/>
            <ac:spMk id="6" creationId="{76C22B0A-A713-4391-A2D1-0B6CB51D7A57}"/>
          </ac:spMkLst>
        </pc:spChg>
        <pc:spChg chg="add">
          <ac:chgData name="" userId="da7b4daa2a169ece" providerId="LiveId" clId="{6E281C03-C534-4C46-9935-3FC40DB2D361}" dt="2026-04-06T08:03:47.072" v="2565"/>
          <ac:spMkLst>
            <pc:docMk/>
            <pc:sldMk cId="3748352194" sldId="293"/>
            <ac:spMk id="7" creationId="{DD72CD85-9924-48D7-9545-F105DA792349}"/>
          </ac:spMkLst>
        </pc:spChg>
      </pc:sldChg>
      <pc:sldChg chg="addSp delSp modSp">
        <pc:chgData name="" userId="da7b4daa2a169ece" providerId="LiveId" clId="{6E281C03-C534-4C46-9935-3FC40DB2D361}" dt="2026-04-07T07:37:17.749" v="3322" actId="1076"/>
        <pc:sldMkLst>
          <pc:docMk/>
          <pc:sldMk cId="4263979795" sldId="294"/>
        </pc:sldMkLst>
        <pc:spChg chg="del">
          <ac:chgData name="" userId="da7b4daa2a169ece" providerId="LiveId" clId="{6E281C03-C534-4C46-9935-3FC40DB2D361}" dt="2026-04-07T07:14:06.044" v="2759" actId="478"/>
          <ac:spMkLst>
            <pc:docMk/>
            <pc:sldMk cId="4263979795" sldId="294"/>
            <ac:spMk id="2" creationId="{100002BB-12FD-4819-B363-EB808B36AB38}"/>
          </ac:spMkLst>
        </pc:spChg>
        <pc:spChg chg="del mod">
          <ac:chgData name="" userId="da7b4daa2a169ece" providerId="LiveId" clId="{6E281C03-C534-4C46-9935-3FC40DB2D361}" dt="2026-04-07T07:35:47.914" v="3293" actId="478"/>
          <ac:spMkLst>
            <pc:docMk/>
            <pc:sldMk cId="4263979795" sldId="294"/>
            <ac:spMk id="3" creationId="{469BF36B-AAAC-4852-9B31-EEF33385D4A2}"/>
          </ac:spMkLst>
        </pc:spChg>
        <pc:spChg chg="add mod">
          <ac:chgData name="" userId="da7b4daa2a169ece" providerId="LiveId" clId="{6E281C03-C534-4C46-9935-3FC40DB2D361}" dt="2026-04-07T07:36:58.248" v="3321" actId="1076"/>
          <ac:spMkLst>
            <pc:docMk/>
            <pc:sldMk cId="4263979795" sldId="294"/>
            <ac:spMk id="5" creationId="{6281C03F-58B5-4A85-927A-697BE50E3F35}"/>
          </ac:spMkLst>
        </pc:spChg>
        <pc:graphicFrameChg chg="add mod modGraphic">
          <ac:chgData name="" userId="da7b4daa2a169ece" providerId="LiveId" clId="{6E281C03-C534-4C46-9935-3FC40DB2D361}" dt="2026-04-07T07:37:17.749" v="3322" actId="1076"/>
          <ac:graphicFrameMkLst>
            <pc:docMk/>
            <pc:sldMk cId="4263979795" sldId="294"/>
            <ac:graphicFrameMk id="4" creationId="{274DD5D1-6078-4DF7-BBD6-0C4839EFE004}"/>
          </ac:graphicFrameMkLst>
        </pc:graphicFrameChg>
      </pc:sldChg>
      <pc:sldChg chg="addSp delSp modSp">
        <pc:chgData name="" userId="da7b4daa2a169ece" providerId="LiveId" clId="{6E281C03-C534-4C46-9935-3FC40DB2D361}" dt="2026-04-07T07:45:32.411" v="4073" actId="20577"/>
        <pc:sldMkLst>
          <pc:docMk/>
          <pc:sldMk cId="1388825843" sldId="295"/>
        </pc:sldMkLst>
        <pc:spChg chg="del">
          <ac:chgData name="" userId="da7b4daa2a169ece" providerId="LiveId" clId="{6E281C03-C534-4C46-9935-3FC40DB2D361}" dt="2026-04-07T07:37:31.210" v="3323" actId="478"/>
          <ac:spMkLst>
            <pc:docMk/>
            <pc:sldMk cId="1388825843" sldId="295"/>
            <ac:spMk id="2" creationId="{7C796013-1683-45B6-AF2A-EB61DF9E3C7B}"/>
          </ac:spMkLst>
        </pc:spChg>
        <pc:spChg chg="del">
          <ac:chgData name="" userId="da7b4daa2a169ece" providerId="LiveId" clId="{6E281C03-C534-4C46-9935-3FC40DB2D361}" dt="2026-04-07T07:37:35.344" v="3324" actId="478"/>
          <ac:spMkLst>
            <pc:docMk/>
            <pc:sldMk cId="1388825843" sldId="295"/>
            <ac:spMk id="3" creationId="{8FEC3237-FBD6-4571-B730-8EA044404480}"/>
          </ac:spMkLst>
        </pc:spChg>
        <pc:spChg chg="del">
          <ac:chgData name="" userId="da7b4daa2a169ece" providerId="LiveId" clId="{6E281C03-C534-4C46-9935-3FC40DB2D361}" dt="2026-04-07T07:37:37.603" v="3325" actId="478"/>
          <ac:spMkLst>
            <pc:docMk/>
            <pc:sldMk cId="1388825843" sldId="295"/>
            <ac:spMk id="4" creationId="{8D2E5D6A-12FA-4C93-8E1B-10AA6678D8DC}"/>
          </ac:spMkLst>
        </pc:spChg>
        <pc:spChg chg="del">
          <ac:chgData name="" userId="da7b4daa2a169ece" providerId="LiveId" clId="{6E281C03-C534-4C46-9935-3FC40DB2D361}" dt="2026-04-07T07:37:40.504" v="3326" actId="478"/>
          <ac:spMkLst>
            <pc:docMk/>
            <pc:sldMk cId="1388825843" sldId="295"/>
            <ac:spMk id="5" creationId="{0E750C36-92F9-4B2F-9CDA-5A1BBCA9EF00}"/>
          </ac:spMkLst>
        </pc:spChg>
        <pc:graphicFrameChg chg="add mod modGraphic">
          <ac:chgData name="" userId="da7b4daa2a169ece" providerId="LiveId" clId="{6E281C03-C534-4C46-9935-3FC40DB2D361}" dt="2026-04-07T07:45:32.411" v="4073" actId="20577"/>
          <ac:graphicFrameMkLst>
            <pc:docMk/>
            <pc:sldMk cId="1388825843" sldId="295"/>
            <ac:graphicFrameMk id="6" creationId="{028FBF06-B432-4A6C-8496-ABFA51CA4BD9}"/>
          </ac:graphicFrameMkLst>
        </pc:graphicFrameChg>
      </pc:sldChg>
      <pc:sldChg chg="addSp delSp modSp">
        <pc:chgData name="" userId="da7b4daa2a169ece" providerId="LiveId" clId="{6E281C03-C534-4C46-9935-3FC40DB2D361}" dt="2026-04-07T07:50:18.462" v="4315" actId="14100"/>
        <pc:sldMkLst>
          <pc:docMk/>
          <pc:sldMk cId="1314947836" sldId="296"/>
        </pc:sldMkLst>
        <pc:spChg chg="del">
          <ac:chgData name="" userId="da7b4daa2a169ece" providerId="LiveId" clId="{6E281C03-C534-4C46-9935-3FC40DB2D361}" dt="2026-04-07T07:48:25.821" v="4226" actId="478"/>
          <ac:spMkLst>
            <pc:docMk/>
            <pc:sldMk cId="1314947836" sldId="296"/>
            <ac:spMk id="2" creationId="{68A7D002-6C11-44E9-A2C9-D57120C8D812}"/>
          </ac:spMkLst>
        </pc:spChg>
        <pc:spChg chg="del">
          <ac:chgData name="" userId="da7b4daa2a169ece" providerId="LiveId" clId="{6E281C03-C534-4C46-9935-3FC40DB2D361}" dt="2026-04-07T07:48:29.404" v="4227" actId="478"/>
          <ac:spMkLst>
            <pc:docMk/>
            <pc:sldMk cId="1314947836" sldId="296"/>
            <ac:spMk id="3" creationId="{54950C66-4DA4-45D0-BC87-4279438EB7C5}"/>
          </ac:spMkLst>
        </pc:spChg>
        <pc:spChg chg="del">
          <ac:chgData name="" userId="da7b4daa2a169ece" providerId="LiveId" clId="{6E281C03-C534-4C46-9935-3FC40DB2D361}" dt="2026-04-07T07:48:32.381" v="4228" actId="478"/>
          <ac:spMkLst>
            <pc:docMk/>
            <pc:sldMk cId="1314947836" sldId="296"/>
            <ac:spMk id="4" creationId="{1FBECB49-50EE-4EF5-808B-7297572A9876}"/>
          </ac:spMkLst>
        </pc:spChg>
        <pc:spChg chg="add mod">
          <ac:chgData name="" userId="da7b4daa2a169ece" providerId="LiveId" clId="{6E281C03-C534-4C46-9935-3FC40DB2D361}" dt="2026-04-07T07:50:18.462" v="4315" actId="14100"/>
          <ac:spMkLst>
            <pc:docMk/>
            <pc:sldMk cId="1314947836" sldId="296"/>
            <ac:spMk id="5" creationId="{AFE676EB-2CEA-4A61-86B5-BA30F4DE43A3}"/>
          </ac:spMkLst>
        </pc:spChg>
      </pc:sldChg>
      <pc:sldChg chg="delSp modSp">
        <pc:chgData name="" userId="da7b4daa2a169ece" providerId="LiveId" clId="{6E281C03-C534-4C46-9935-3FC40DB2D361}" dt="2026-04-07T14:03:36.661" v="4508" actId="20577"/>
        <pc:sldMkLst>
          <pc:docMk/>
          <pc:sldMk cId="3309067360" sldId="297"/>
        </pc:sldMkLst>
        <pc:spChg chg="del">
          <ac:chgData name="" userId="da7b4daa2a169ece" providerId="LiveId" clId="{6E281C03-C534-4C46-9935-3FC40DB2D361}" dt="2026-04-07T13:45:22.884" v="4317" actId="478"/>
          <ac:spMkLst>
            <pc:docMk/>
            <pc:sldMk cId="3309067360" sldId="297"/>
            <ac:spMk id="2" creationId="{B00BA7D3-D1C8-499F-813C-48E1854A3C6B}"/>
          </ac:spMkLst>
        </pc:spChg>
        <pc:spChg chg="mod">
          <ac:chgData name="" userId="da7b4daa2a169ece" providerId="LiveId" clId="{6E281C03-C534-4C46-9935-3FC40DB2D361}" dt="2026-04-07T14:03:36.661" v="4508" actId="20577"/>
          <ac:spMkLst>
            <pc:docMk/>
            <pc:sldMk cId="3309067360" sldId="297"/>
            <ac:spMk id="3" creationId="{82BCF315-2346-4C63-B421-2300434F7E58}"/>
          </ac:spMkLst>
        </pc:spChg>
        <pc:spChg chg="mod">
          <ac:chgData name="" userId="da7b4daa2a169ece" providerId="LiveId" clId="{6E281C03-C534-4C46-9935-3FC40DB2D361}" dt="2026-04-07T13:49:58.457" v="4360" actId="20577"/>
          <ac:spMkLst>
            <pc:docMk/>
            <pc:sldMk cId="3309067360" sldId="297"/>
            <ac:spMk id="4" creationId="{2895F834-297A-43E6-8856-022764BB89DF}"/>
          </ac:spMkLst>
        </pc:spChg>
        <pc:spChg chg="del mod">
          <ac:chgData name="" userId="da7b4daa2a169ece" providerId="LiveId" clId="{6E281C03-C534-4C46-9935-3FC40DB2D361}" dt="2026-04-07T13:49:34.858" v="4355" actId="478"/>
          <ac:spMkLst>
            <pc:docMk/>
            <pc:sldMk cId="3309067360" sldId="297"/>
            <ac:spMk id="5" creationId="{49EFC598-F384-4625-88B3-AA5C87FF84E0}"/>
          </ac:spMkLst>
        </pc:spChg>
      </pc:sldChg>
      <pc:sldChg chg="del">
        <pc:chgData name="" userId="da7b4daa2a169ece" providerId="LiveId" clId="{6E281C03-C534-4C46-9935-3FC40DB2D361}" dt="2026-04-07T13:59:52.445" v="4456" actId="2696"/>
        <pc:sldMkLst>
          <pc:docMk/>
          <pc:sldMk cId="1080581667" sldId="298"/>
        </pc:sldMkLst>
      </pc:sldChg>
      <pc:sldChg chg="addSp delSp modSp">
        <pc:chgData name="" userId="da7b4daa2a169ece" providerId="LiveId" clId="{6E281C03-C534-4C46-9935-3FC40DB2D361}" dt="2026-04-07T14:03:04.339" v="4475" actId="20577"/>
        <pc:sldMkLst>
          <pc:docMk/>
          <pc:sldMk cId="946414333" sldId="299"/>
        </pc:sldMkLst>
        <pc:spChg chg="add mod">
          <ac:chgData name="" userId="da7b4daa2a169ece" providerId="LiveId" clId="{6E281C03-C534-4C46-9935-3FC40DB2D361}" dt="2026-04-07T14:03:04.339" v="4475" actId="20577"/>
          <ac:spMkLst>
            <pc:docMk/>
            <pc:sldMk cId="946414333" sldId="299"/>
            <ac:spMk id="3" creationId="{DEC50150-CBB0-45CC-AD73-FB0FB28F14A9}"/>
          </ac:spMkLst>
        </pc:spChg>
        <pc:spChg chg="add mod">
          <ac:chgData name="" userId="da7b4daa2a169ece" providerId="LiveId" clId="{6E281C03-C534-4C46-9935-3FC40DB2D361}" dt="2026-04-07T13:59:33.699" v="4455" actId="20577"/>
          <ac:spMkLst>
            <pc:docMk/>
            <pc:sldMk cId="946414333" sldId="299"/>
            <ac:spMk id="4" creationId="{7357C1A4-B815-4452-AF18-8D7C19D55BE7}"/>
          </ac:spMkLst>
        </pc:spChg>
        <pc:picChg chg="del">
          <ac:chgData name="" userId="da7b4daa2a169ece" providerId="LiveId" clId="{6E281C03-C534-4C46-9935-3FC40DB2D361}" dt="2026-04-07T13:56:16.394" v="4425" actId="478"/>
          <ac:picMkLst>
            <pc:docMk/>
            <pc:sldMk cId="946414333" sldId="299"/>
            <ac:picMk id="2" creationId="{4A99668D-FF06-4265-B889-FBF6C66B74C4}"/>
          </ac:picMkLst>
        </pc:picChg>
      </pc:sldChg>
      <pc:sldChg chg="addSp delSp modSp ord modAnim">
        <pc:chgData name="" userId="da7b4daa2a169ece" providerId="LiveId" clId="{6E281C03-C534-4C46-9935-3FC40DB2D361}" dt="2026-04-06T08:01:08.766" v="2544" actId="1076"/>
        <pc:sldMkLst>
          <pc:docMk/>
          <pc:sldMk cId="3279645926" sldId="300"/>
        </pc:sldMkLst>
        <pc:spChg chg="del mod">
          <ac:chgData name="" userId="da7b4daa2a169ece" providerId="LiveId" clId="{6E281C03-C534-4C46-9935-3FC40DB2D361}" dt="2026-04-06T07:54:56.221" v="2339" actId="478"/>
          <ac:spMkLst>
            <pc:docMk/>
            <pc:sldMk cId="3279645926" sldId="300"/>
            <ac:spMk id="2" creationId="{7C089D43-FA94-48E1-8151-63BE00ACB8AD}"/>
          </ac:spMkLst>
        </pc:spChg>
        <pc:spChg chg="mod">
          <ac:chgData name="" userId="da7b4daa2a169ece" providerId="LiveId" clId="{6E281C03-C534-4C46-9935-3FC40DB2D361}" dt="2026-04-06T07:57:25.813" v="2368" actId="1035"/>
          <ac:spMkLst>
            <pc:docMk/>
            <pc:sldMk cId="3279645926" sldId="300"/>
            <ac:spMk id="3" creationId="{B4CAAC99-42CC-4B4B-AB55-79DA20295352}"/>
          </ac:spMkLst>
        </pc:spChg>
        <pc:spChg chg="mod">
          <ac:chgData name="" userId="da7b4daa2a169ece" providerId="LiveId" clId="{6E281C03-C534-4C46-9935-3FC40DB2D361}" dt="2026-04-06T07:57:32.333" v="2386" actId="1035"/>
          <ac:spMkLst>
            <pc:docMk/>
            <pc:sldMk cId="3279645926" sldId="300"/>
            <ac:spMk id="4" creationId="{EEEA994A-5EBB-4525-AB17-223F3568195D}"/>
          </ac:spMkLst>
        </pc:spChg>
        <pc:spChg chg="add mod">
          <ac:chgData name="" userId="da7b4daa2a169ece" providerId="LiveId" clId="{6E281C03-C534-4C46-9935-3FC40DB2D361}" dt="2026-04-06T07:57:39.860" v="2412" actId="1035"/>
          <ac:spMkLst>
            <pc:docMk/>
            <pc:sldMk cId="3279645926" sldId="300"/>
            <ac:spMk id="5" creationId="{00440F97-F160-48BE-9307-D86D11D992C1}"/>
          </ac:spMkLst>
        </pc:spChg>
        <pc:spChg chg="add mod">
          <ac:chgData name="" userId="da7b4daa2a169ece" providerId="LiveId" clId="{6E281C03-C534-4C46-9935-3FC40DB2D361}" dt="2026-04-06T07:57:48.809" v="2440" actId="1035"/>
          <ac:spMkLst>
            <pc:docMk/>
            <pc:sldMk cId="3279645926" sldId="300"/>
            <ac:spMk id="6" creationId="{94A75AD0-BC0B-482C-9DAA-D8065A1C109F}"/>
          </ac:spMkLst>
        </pc:spChg>
        <pc:spChg chg="add mod">
          <ac:chgData name="" userId="da7b4daa2a169ece" providerId="LiveId" clId="{6E281C03-C534-4C46-9935-3FC40DB2D361}" dt="2026-04-06T07:58:26.504" v="2484" actId="20577"/>
          <ac:spMkLst>
            <pc:docMk/>
            <pc:sldMk cId="3279645926" sldId="300"/>
            <ac:spMk id="7" creationId="{11C8AA9B-22E4-4891-B7E1-271AFDCAA138}"/>
          </ac:spMkLst>
        </pc:spChg>
        <pc:spChg chg="add mod">
          <ac:chgData name="" userId="da7b4daa2a169ece" providerId="LiveId" clId="{6E281C03-C534-4C46-9935-3FC40DB2D361}" dt="2026-04-06T08:01:08.766" v="2544" actId="1076"/>
          <ac:spMkLst>
            <pc:docMk/>
            <pc:sldMk cId="3279645926" sldId="300"/>
            <ac:spMk id="8" creationId="{3F625589-851A-4341-B256-713E41F710A6}"/>
          </ac:spMkLst>
        </pc:spChg>
      </pc:sldChg>
      <pc:sldChg chg="del">
        <pc:chgData name="" userId="da7b4daa2a169ece" providerId="LiveId" clId="{6E281C03-C534-4C46-9935-3FC40DB2D361}" dt="2026-04-07T13:59:52.796" v="4464" actId="2696"/>
        <pc:sldMkLst>
          <pc:docMk/>
          <pc:sldMk cId="3585216010" sldId="301"/>
        </pc:sldMkLst>
      </pc:sldChg>
      <pc:sldChg chg="addSp delSp modSp">
        <pc:chgData name="" userId="da7b4daa2a169ece" providerId="LiveId" clId="{6E281C03-C534-4C46-9935-3FC40DB2D361}" dt="2026-04-07T14:03:20.108" v="4486" actId="20577"/>
        <pc:sldMkLst>
          <pc:docMk/>
          <pc:sldMk cId="2134689781" sldId="305"/>
        </pc:sldMkLst>
        <pc:spChg chg="del">
          <ac:chgData name="" userId="da7b4daa2a169ece" providerId="LiveId" clId="{6E281C03-C534-4C46-9935-3FC40DB2D361}" dt="2026-04-07T13:54:13.409" v="4405" actId="478"/>
          <ac:spMkLst>
            <pc:docMk/>
            <pc:sldMk cId="2134689781" sldId="305"/>
            <ac:spMk id="4" creationId="{8FAE3C49-2062-403D-9C5A-53FBE01E38B8}"/>
          </ac:spMkLst>
        </pc:spChg>
        <pc:spChg chg="mod">
          <ac:chgData name="" userId="da7b4daa2a169ece" providerId="LiveId" clId="{6E281C03-C534-4C46-9935-3FC40DB2D361}" dt="2026-04-07T13:55:55.004" v="4424" actId="20577"/>
          <ac:spMkLst>
            <pc:docMk/>
            <pc:sldMk cId="2134689781" sldId="305"/>
            <ac:spMk id="5" creationId="{C9D8872B-2E4F-45DD-9370-15DB4D1E6C08}"/>
          </ac:spMkLst>
        </pc:spChg>
        <pc:spChg chg="add mod">
          <ac:chgData name="" userId="da7b4daa2a169ece" providerId="LiveId" clId="{6E281C03-C534-4C46-9935-3FC40DB2D361}" dt="2026-04-07T14:03:20.108" v="4486" actId="20577"/>
          <ac:spMkLst>
            <pc:docMk/>
            <pc:sldMk cId="2134689781" sldId="305"/>
            <ac:spMk id="6" creationId="{80081ADB-8BDE-421D-B5D8-769433A2F4C3}"/>
          </ac:spMkLst>
        </pc:spChg>
      </pc:sldChg>
    </pc:docChg>
  </pc:docChgLst>
  <pc:docChgLst>
    <pc:chgData userId="da7b4daa2a169ece" providerId="LiveId" clId="{60D5697D-F5AD-451A-88DF-4E797F895037}"/>
    <pc:docChg chg="modSld">
      <pc:chgData name="" userId="da7b4daa2a169ece" providerId="LiveId" clId="{60D5697D-F5AD-451A-88DF-4E797F895037}" dt="2026-03-11T13:56:14.909" v="70" actId="1076"/>
      <pc:docMkLst>
        <pc:docMk/>
      </pc:docMkLst>
      <pc:sldChg chg="modSp">
        <pc:chgData name="" userId="da7b4daa2a169ece" providerId="LiveId" clId="{60D5697D-F5AD-451A-88DF-4E797F895037}" dt="2026-03-11T13:56:14.909" v="70" actId="1076"/>
        <pc:sldMkLst>
          <pc:docMk/>
          <pc:sldMk cId="0" sldId="256"/>
        </pc:sldMkLst>
        <pc:spChg chg="mod">
          <ac:chgData name="" userId="da7b4daa2a169ece" providerId="LiveId" clId="{60D5697D-F5AD-451A-88DF-4E797F895037}" dt="2026-03-11T13:56:14.909" v="70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" userId="da7b4daa2a169ece" providerId="LiveId" clId="{60D5697D-F5AD-451A-88DF-4E797F895037}" dt="2026-03-11T13:56:04.581" v="69" actId="1076"/>
          <ac:spMkLst>
            <pc:docMk/>
            <pc:sldMk cId="0" sldId="256"/>
            <ac:spMk id="4" creationId="{37B2A201-D23A-47E6-8637-E8B68C74646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20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Aula introdutória apresentando conceitos, importância e métodos de recuperação ambiental.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Explique que a degradação ocorre quando o ecossistema perde sua capacidade de se regenerar naturalmente.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Explique como atividades humanas aceleram processos naturais.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Relacionar com serviços ecossistêmicos.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8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4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3322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45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0672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05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35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4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3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5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2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9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269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8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6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1645" y="2025200"/>
            <a:ext cx="7436935" cy="238321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Etapas de um Projeto de Recuperação de Áreas Degradadas</a:t>
            </a:r>
            <a:endParaRPr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7B2A201-D23A-47E6-8637-E8B68C746463}"/>
              </a:ext>
            </a:extLst>
          </p:cNvPr>
          <p:cNvSpPr txBox="1"/>
          <p:nvPr/>
        </p:nvSpPr>
        <p:spPr>
          <a:xfrm>
            <a:off x="2141110" y="336318"/>
            <a:ext cx="6042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cap="small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Universidade Federal do Oeste do Pará</a:t>
            </a:r>
          </a:p>
          <a:p>
            <a:pPr algn="ctr"/>
            <a:r>
              <a:rPr lang="pt-BR" sz="2400" b="1" cap="small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Instituto de Biodiversidade e Florestas</a:t>
            </a:r>
          </a:p>
          <a:p>
            <a:pPr algn="ctr"/>
            <a:r>
              <a:rPr lang="pt-BR" sz="2400" b="1" cap="small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Bacharelado em Engenharia Florestal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079EBA4-2A90-4CCA-83A5-2CD3E3B819C2}"/>
              </a:ext>
            </a:extLst>
          </p:cNvPr>
          <p:cNvSpPr txBox="1"/>
          <p:nvPr/>
        </p:nvSpPr>
        <p:spPr>
          <a:xfrm>
            <a:off x="3068960" y="6362330"/>
            <a:ext cx="300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cap="small" dirty="0">
                <a:latin typeface="Arial" panose="020B0604020202020204" pitchFamily="34" charset="0"/>
                <a:cs typeface="Arial" panose="020B0604020202020204" pitchFamily="34" charset="0"/>
              </a:rPr>
              <a:t>Santarém –  Pará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80283D1-0890-491B-B034-E31AC53EEBEA}"/>
              </a:ext>
            </a:extLst>
          </p:cNvPr>
          <p:cNvSpPr txBox="1"/>
          <p:nvPr/>
        </p:nvSpPr>
        <p:spPr>
          <a:xfrm>
            <a:off x="3033181" y="4800568"/>
            <a:ext cx="60837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Prof. Renato Bezerra da Silva Ribeiro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4A7F067-D3C8-44CC-9EE4-259613AC6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1" y="36610"/>
            <a:ext cx="1714044" cy="17997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74DD5D1-6078-4DF7-BBD6-0C4839EFE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277982"/>
              </p:ext>
            </p:extLst>
          </p:nvPr>
        </p:nvGraphicFramePr>
        <p:xfrm>
          <a:off x="351182" y="2260083"/>
          <a:ext cx="870336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7359">
                  <a:extLst>
                    <a:ext uri="{9D8B030D-6E8A-4147-A177-3AD203B41FA5}">
                      <a16:colId xmlns:a16="http://schemas.microsoft.com/office/drawing/2014/main" val="4246369054"/>
                    </a:ext>
                  </a:extLst>
                </a:gridCol>
                <a:gridCol w="4986007">
                  <a:extLst>
                    <a:ext uri="{9D8B030D-6E8A-4147-A177-3AD203B41FA5}">
                      <a16:colId xmlns:a16="http://schemas.microsoft.com/office/drawing/2014/main" val="3927969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Ações de restauração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Princípios e condicionantes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434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Isolamento da área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Evitar continuidade da degradação;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Resiliência local deve estar preservada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52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Retirada dos fatores de degradação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Identificar corretamente o agente de degradação;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Forte potencial de regeneração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086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Eliminação seletiva de espécies competidoras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Quando há populações em desequilíbrio de espécies que inibem a regeneração natural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807182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6281C03F-58B5-4A85-927A-697BE50E3F35}"/>
              </a:ext>
            </a:extLst>
          </p:cNvPr>
          <p:cNvSpPr/>
          <p:nvPr/>
        </p:nvSpPr>
        <p:spPr>
          <a:xfrm>
            <a:off x="1553123" y="208797"/>
            <a:ext cx="7501425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nível de intervenção das técnicas adotadas tem uma larga faixa de variação, como é sugerido na Tabela abaixo:</a:t>
            </a:r>
          </a:p>
        </p:txBody>
      </p:sp>
    </p:spTree>
    <p:extLst>
      <p:ext uri="{BB962C8B-B14F-4D97-AF65-F5344CB8AC3E}">
        <p14:creationId xmlns:p14="http://schemas.microsoft.com/office/powerpoint/2010/main" val="4263979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28FBF06-B432-4A6C-8496-ABFA51CA4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349863"/>
              </p:ext>
            </p:extLst>
          </p:nvPr>
        </p:nvGraphicFramePr>
        <p:xfrm>
          <a:off x="220317" y="65523"/>
          <a:ext cx="8703366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7359">
                  <a:extLst>
                    <a:ext uri="{9D8B030D-6E8A-4147-A177-3AD203B41FA5}">
                      <a16:colId xmlns:a16="http://schemas.microsoft.com/office/drawing/2014/main" val="4246369054"/>
                    </a:ext>
                  </a:extLst>
                </a:gridCol>
                <a:gridCol w="4986007">
                  <a:extLst>
                    <a:ext uri="{9D8B030D-6E8A-4147-A177-3AD203B41FA5}">
                      <a16:colId xmlns:a16="http://schemas.microsoft.com/office/drawing/2014/main" val="3927969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Ações de restauração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Princípios e condicionantes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434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Enriquecimento de espécies com mudas ou sementes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Plantio ou semeadura onde há baixa diversidade vegetal e pouca dispersão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52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Implantação de consórcio de espécies com uso de mudas ou sementes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Plantio ou semeadura em locais onde não há floresta ou banco de sementes remanescente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086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Indução e condução de propágulos autóctones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Indução e condução de propágulos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807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Transplante de sementes ou plântulas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Transferência de banco de sementes (serapilheira) ou de plântulas para local degradado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27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 de interações entre plantas e animais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Atração de espécies dispersoras, com o objetivo de facilitar a sucessão ou plantio de espécies </a:t>
                      </a:r>
                      <a:r>
                        <a:rPr lang="pt-BR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micorrizadas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372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825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A97C02C1-29DC-4B62-A361-8D22AC1AA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605321"/>
              </p:ext>
            </p:extLst>
          </p:nvPr>
        </p:nvGraphicFramePr>
        <p:xfrm>
          <a:off x="351182" y="2031482"/>
          <a:ext cx="8703366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7359">
                  <a:extLst>
                    <a:ext uri="{9D8B030D-6E8A-4147-A177-3AD203B41FA5}">
                      <a16:colId xmlns:a16="http://schemas.microsoft.com/office/drawing/2014/main" val="4246369054"/>
                    </a:ext>
                  </a:extLst>
                </a:gridCol>
                <a:gridCol w="4986007">
                  <a:extLst>
                    <a:ext uri="{9D8B030D-6E8A-4147-A177-3AD203B41FA5}">
                      <a16:colId xmlns:a16="http://schemas.microsoft.com/office/drawing/2014/main" val="3927969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Ações de restauração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Princípios e condicionantes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434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Plantio de espécies econômicas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 de espécies com potencial madeireiro, melífero, frutífero, como alternativa de renda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52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544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FE676EB-2CEA-4A61-86B5-BA30F4DE43A3}"/>
              </a:ext>
            </a:extLst>
          </p:cNvPr>
          <p:cNvSpPr txBox="1">
            <a:spLocks/>
          </p:cNvSpPr>
          <p:nvPr/>
        </p:nvSpPr>
        <p:spPr>
          <a:xfrm>
            <a:off x="755375" y="2025200"/>
            <a:ext cx="7843206" cy="26064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Técnicas de Restauração Florestal de Áreas Degradadas</a:t>
            </a:r>
          </a:p>
        </p:txBody>
      </p:sp>
    </p:spTree>
    <p:extLst>
      <p:ext uri="{BB962C8B-B14F-4D97-AF65-F5344CB8AC3E}">
        <p14:creationId xmlns:p14="http://schemas.microsoft.com/office/powerpoint/2010/main" val="1314947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2BCF315-2346-4C63-B421-2300434F7E58}"/>
              </a:ext>
            </a:extLst>
          </p:cNvPr>
          <p:cNvSpPr txBox="1"/>
          <p:nvPr/>
        </p:nvSpPr>
        <p:spPr>
          <a:xfrm>
            <a:off x="1506050" y="644766"/>
            <a:ext cx="749410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As técnicas envolvem quatro aspectos básicos relacionados à restauração: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895F834-297A-43E6-8856-022764BB89DF}"/>
              </a:ext>
            </a:extLst>
          </p:cNvPr>
          <p:cNvSpPr txBox="1"/>
          <p:nvPr/>
        </p:nvSpPr>
        <p:spPr>
          <a:xfrm>
            <a:off x="283536" y="2426974"/>
            <a:ext cx="8716617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a) Regeneração natural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deve ser adotada quando busca-se a simples eliminação do agente perturbador ou de um elemento que esteja agindo como barreira para a regeneração (fogo, presença de espécie invasora ou de animais domésticos);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Destacar que alguns animais, sob manejo adequado, podem ser usados como aliados no controle da planta invasora pelo pastejo</a:t>
            </a:r>
          </a:p>
        </p:txBody>
      </p:sp>
    </p:spTree>
    <p:extLst>
      <p:ext uri="{BB962C8B-B14F-4D97-AF65-F5344CB8AC3E}">
        <p14:creationId xmlns:p14="http://schemas.microsoft.com/office/powerpoint/2010/main" val="3309067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CD3BBE2-E2A8-4022-A8CB-326B15317B0A}"/>
              </a:ext>
            </a:extLst>
          </p:cNvPr>
          <p:cNvSpPr txBox="1"/>
          <p:nvPr/>
        </p:nvSpPr>
        <p:spPr>
          <a:xfrm>
            <a:off x="283536" y="2461334"/>
            <a:ext cx="8716617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b) Nucleação: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grupo de técnicas que propõe uma mínima interferência local; ações como o transplante de serapilheira e a implantação de poleiros artificiais para animais dispersores seriam adotadas em pontos estratégicos (núcleos) do sítio degradado, e a partir daí a restauração se irradiaria para ocupar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as áreas sem vegetação.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9708B86-EA9D-43CB-A8EB-4F900A84C7D9}"/>
              </a:ext>
            </a:extLst>
          </p:cNvPr>
          <p:cNvSpPr txBox="1"/>
          <p:nvPr/>
        </p:nvSpPr>
        <p:spPr>
          <a:xfrm>
            <a:off x="1506050" y="644766"/>
            <a:ext cx="749410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As técnicas envolvem quatro aspectos básicos relacionados à restauração: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9D8872B-2E4F-45DD-9370-15DB4D1E6C08}"/>
              </a:ext>
            </a:extLst>
          </p:cNvPr>
          <p:cNvSpPr txBox="1"/>
          <p:nvPr/>
        </p:nvSpPr>
        <p:spPr>
          <a:xfrm>
            <a:off x="283536" y="2399316"/>
            <a:ext cx="8716617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c) Enriquecimento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visa ao aumento da diversidade vegetal em áreas onde já existam indícios de regeneração natural, como as capoeiras; pode ser feito com o plantio (parcial) ou semeadura de espécies que atraiam animais, ou que tenham potencial econômico. Dar preferência a espécies nativas locais, identificando especialmente seus produtos madeireiros e não-madeireiros (frutos, sementes, mel).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0081ADB-8BDE-421D-B5D8-769433A2F4C3}"/>
              </a:ext>
            </a:extLst>
          </p:cNvPr>
          <p:cNvSpPr txBox="1"/>
          <p:nvPr/>
        </p:nvSpPr>
        <p:spPr>
          <a:xfrm>
            <a:off x="1506050" y="644766"/>
            <a:ext cx="749410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As técnicas envolvem quatro aspectos básicos relacionados à restauração:</a:t>
            </a:r>
          </a:p>
        </p:txBody>
      </p:sp>
    </p:spTree>
    <p:extLst>
      <p:ext uri="{BB962C8B-B14F-4D97-AF65-F5344CB8AC3E}">
        <p14:creationId xmlns:p14="http://schemas.microsoft.com/office/powerpoint/2010/main" val="2134689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EC50150-CBB0-45CC-AD73-FB0FB28F14A9}"/>
              </a:ext>
            </a:extLst>
          </p:cNvPr>
          <p:cNvSpPr txBox="1"/>
          <p:nvPr/>
        </p:nvSpPr>
        <p:spPr>
          <a:xfrm>
            <a:off x="1506050" y="644766"/>
            <a:ext cx="749410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As técnicas envolvem quatro aspectos básicos relacionados à restauração: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357C1A4-B815-4452-AF18-8D7C19D55BE7}"/>
              </a:ext>
            </a:extLst>
          </p:cNvPr>
          <p:cNvSpPr/>
          <p:nvPr/>
        </p:nvSpPr>
        <p:spPr>
          <a:xfrm>
            <a:off x="367748" y="2136339"/>
            <a:ext cx="8632405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d) Plantio total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técnica que implica o maior e mais oneroso grau de intervenção. O plantio total só deve ser adotado quando a vegetação nativa estiver bem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degradada e existir a necessidade da introdução de mudas de espécies arbóreas.</a:t>
            </a:r>
          </a:p>
        </p:txBody>
      </p:sp>
    </p:spTree>
    <p:extLst>
      <p:ext uri="{BB962C8B-B14F-4D97-AF65-F5344CB8AC3E}">
        <p14:creationId xmlns:p14="http://schemas.microsoft.com/office/powerpoint/2010/main" val="94641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4CAAC99-42CC-4B4B-AB55-79DA20295352}"/>
              </a:ext>
            </a:extLst>
          </p:cNvPr>
          <p:cNvSpPr/>
          <p:nvPr/>
        </p:nvSpPr>
        <p:spPr>
          <a:xfrm>
            <a:off x="283534" y="1318901"/>
            <a:ext cx="877625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Antes de se decidir qual ação deve ser tomada para se restaurar um ambiente degradado, alguns pontos devem ser observados: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EEA994A-5EBB-4525-AB17-223F3568195D}"/>
              </a:ext>
            </a:extLst>
          </p:cNvPr>
          <p:cNvSpPr/>
          <p:nvPr/>
        </p:nvSpPr>
        <p:spPr>
          <a:xfrm>
            <a:off x="283534" y="2849399"/>
            <a:ext cx="8776251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histórico do uso do solo, para identificar há quanto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tempo a vegetação original foi retirada;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0440F97-F160-48BE-9307-D86D11D992C1}"/>
              </a:ext>
            </a:extLst>
          </p:cNvPr>
          <p:cNvSpPr/>
          <p:nvPr/>
        </p:nvSpPr>
        <p:spPr>
          <a:xfrm>
            <a:off x="283534" y="3975741"/>
            <a:ext cx="877625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com que fim e qual é o uso atual do solo;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4A75AD0-BC0B-482C-9DAA-D8065A1C109F}"/>
              </a:ext>
            </a:extLst>
          </p:cNvPr>
          <p:cNvSpPr/>
          <p:nvPr/>
        </p:nvSpPr>
        <p:spPr>
          <a:xfrm>
            <a:off x="283534" y="4641379"/>
            <a:ext cx="8776251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identificar a intensidade das perturbações e há quanto tempo elas ocorrem.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1C8AA9B-22E4-4891-B7E1-271AFDCAA138}"/>
              </a:ext>
            </a:extLst>
          </p:cNvPr>
          <p:cNvSpPr/>
          <p:nvPr/>
        </p:nvSpPr>
        <p:spPr>
          <a:xfrm>
            <a:off x="276910" y="5747928"/>
            <a:ext cx="8776251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identificar as barreiras que impedem a regeneração natural.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625589-851A-4341-B256-713E41F710A6}"/>
              </a:ext>
            </a:extLst>
          </p:cNvPr>
          <p:cNvSpPr txBox="1"/>
          <p:nvPr/>
        </p:nvSpPr>
        <p:spPr>
          <a:xfrm>
            <a:off x="3180789" y="375765"/>
            <a:ext cx="320040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2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1. Etapa inicial</a:t>
            </a:r>
          </a:p>
        </p:txBody>
      </p:sp>
    </p:spTree>
    <p:extLst>
      <p:ext uri="{BB962C8B-B14F-4D97-AF65-F5344CB8AC3E}">
        <p14:creationId xmlns:p14="http://schemas.microsoft.com/office/powerpoint/2010/main" val="327964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FAEE2013-35A0-47F0-89D0-DEA09B24B400}"/>
              </a:ext>
            </a:extLst>
          </p:cNvPr>
          <p:cNvSpPr txBox="1"/>
          <p:nvPr/>
        </p:nvSpPr>
        <p:spPr>
          <a:xfrm>
            <a:off x="1441174" y="684888"/>
            <a:ext cx="766307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2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2.Definição da Escala e dos Objetivos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3637FC5-DAE8-4110-BA84-0C4F407681CD}"/>
              </a:ext>
            </a:extLst>
          </p:cNvPr>
          <p:cNvSpPr/>
          <p:nvPr/>
        </p:nvSpPr>
        <p:spPr>
          <a:xfrm>
            <a:off x="5665303" y="3341620"/>
            <a:ext cx="325506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Pequena voçoroca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E59BE3E-9D9F-44EF-8B6A-D41FB9034397}"/>
              </a:ext>
            </a:extLst>
          </p:cNvPr>
          <p:cNvSpPr/>
          <p:nvPr/>
        </p:nvSpPr>
        <p:spPr>
          <a:xfrm>
            <a:off x="313076" y="1692459"/>
            <a:ext cx="8696741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Nessa primeira fase deve ser definida a abrangência do projeto;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72B6D8-C087-400D-950F-71C8E5A87C24}"/>
              </a:ext>
            </a:extLst>
          </p:cNvPr>
          <p:cNvSpPr/>
          <p:nvPr/>
        </p:nvSpPr>
        <p:spPr>
          <a:xfrm>
            <a:off x="909429" y="3341620"/>
            <a:ext cx="290222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Talude rodoviário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F6C2215-488A-4B80-BBBA-7E96AF222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76" y="4119700"/>
            <a:ext cx="4383160" cy="241987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99BA1D5-F76C-4803-921F-D2D45EC0A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858" y="4119700"/>
            <a:ext cx="3629749" cy="24244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esultado de imagem para sucessão primária">
            <a:extLst>
              <a:ext uri="{FF2B5EF4-FFF2-40B4-BE49-F238E27FC236}">
                <a16:creationId xmlns:a16="http://schemas.microsoft.com/office/drawing/2014/main" id="{98734C1E-6297-4D41-AEDF-5B1821F9CC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4" descr="Resultado de imagem para sucessão primária em alta resolução">
            <a:extLst>
              <a:ext uri="{FF2B5EF4-FFF2-40B4-BE49-F238E27FC236}">
                <a16:creationId xmlns:a16="http://schemas.microsoft.com/office/drawing/2014/main" id="{FF568C53-4253-4EC5-AF55-2A4BAEF776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5D13B08-B5F0-4CF3-86FB-BB50AD336AA1}"/>
              </a:ext>
            </a:extLst>
          </p:cNvPr>
          <p:cNvSpPr/>
          <p:nvPr/>
        </p:nvSpPr>
        <p:spPr>
          <a:xfrm>
            <a:off x="367749" y="1487031"/>
            <a:ext cx="863710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Quanto maior for a abrangência do projeto, maiores são as chances de se obter sucesso em termos de recuperação de áreas degradadas.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BA9AF86-6F1C-41E6-BAC3-DB5E51C02CC9}"/>
              </a:ext>
            </a:extLst>
          </p:cNvPr>
          <p:cNvSpPr txBox="1"/>
          <p:nvPr/>
        </p:nvSpPr>
        <p:spPr>
          <a:xfrm>
            <a:off x="1441173" y="684888"/>
            <a:ext cx="767300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2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2.Definição da Escala e dos Objetivos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E43507F-C4D6-41DE-9346-E246A4DD62E5}"/>
              </a:ext>
            </a:extLst>
          </p:cNvPr>
          <p:cNvSpPr/>
          <p:nvPr/>
        </p:nvSpPr>
        <p:spPr>
          <a:xfrm>
            <a:off x="405848" y="3445876"/>
            <a:ext cx="8637103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Diferentes objetivos podem ser definidos, como a restauração florestal, indicada principalmente para Áreas de Preservação Permanente (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APPs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) e de Reserva Legal, a revegetação de taludes, o controle e revegetação de voçorocas, a redefinição do uso da área degradada etc.</a:t>
            </a:r>
          </a:p>
        </p:txBody>
      </p:sp>
    </p:spTree>
    <p:extLst>
      <p:ext uri="{BB962C8B-B14F-4D97-AF65-F5344CB8AC3E}">
        <p14:creationId xmlns:p14="http://schemas.microsoft.com/office/powerpoint/2010/main" val="106721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F80E4E01-6900-442A-A9C1-0CCA2769B3DA}"/>
              </a:ext>
            </a:extLst>
          </p:cNvPr>
          <p:cNvSpPr/>
          <p:nvPr/>
        </p:nvSpPr>
        <p:spPr>
          <a:xfrm>
            <a:off x="198783" y="1443435"/>
            <a:ext cx="877625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É necessário quando o projeto envolve uma escala média ou ampla em nível de propriedade rural, município, microbacia etc.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B18F6C4-BB10-4212-A7D4-71CAB3D8831E}"/>
              </a:ext>
            </a:extLst>
          </p:cNvPr>
          <p:cNvSpPr txBox="1"/>
          <p:nvPr/>
        </p:nvSpPr>
        <p:spPr>
          <a:xfrm>
            <a:off x="1441173" y="684888"/>
            <a:ext cx="767300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2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3. Zoneamento Ambiental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71033C9-99A5-4924-B171-311C9487E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5" t="6696" r="326" b="1535"/>
          <a:stretch/>
        </p:blipFill>
        <p:spPr>
          <a:xfrm>
            <a:off x="1817205" y="3002202"/>
            <a:ext cx="5814390" cy="382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4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enerated image: Sucessão ecológica primária explicada">
            <a:extLst>
              <a:ext uri="{FF2B5EF4-FFF2-40B4-BE49-F238E27FC236}">
                <a16:creationId xmlns:a16="http://schemas.microsoft.com/office/drawing/2014/main" id="{8E3F283E-A5CE-4676-BF85-886498F6A5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3AF88D7-991E-4DC7-BB9E-C4923D3CC050}"/>
              </a:ext>
            </a:extLst>
          </p:cNvPr>
          <p:cNvSpPr txBox="1"/>
          <p:nvPr/>
        </p:nvSpPr>
        <p:spPr>
          <a:xfrm>
            <a:off x="1441173" y="684888"/>
            <a:ext cx="520810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2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3. Zoneamento Ambiental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23D11CB-EA99-493F-85B9-FFA5D5F930B0}"/>
              </a:ext>
            </a:extLst>
          </p:cNvPr>
          <p:cNvSpPr/>
          <p:nvPr/>
        </p:nvSpPr>
        <p:spPr>
          <a:xfrm>
            <a:off x="198783" y="1875808"/>
            <a:ext cx="877625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Sua importância consiste em identificar e delimitar situações ambientais com base em diferentes atributos: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A25F804-C844-4022-BED4-9A5184013497}"/>
              </a:ext>
            </a:extLst>
          </p:cNvPr>
          <p:cNvSpPr/>
          <p:nvPr/>
        </p:nvSpPr>
        <p:spPr>
          <a:xfrm>
            <a:off x="7512326" y="6043928"/>
            <a:ext cx="105520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etc.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E2616D8-2B8C-4AEF-94DF-4F3B07AADD95}"/>
              </a:ext>
            </a:extLst>
          </p:cNvPr>
          <p:cNvSpPr/>
          <p:nvPr/>
        </p:nvSpPr>
        <p:spPr>
          <a:xfrm>
            <a:off x="241832" y="3581400"/>
            <a:ext cx="394691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estados de degradação</a:t>
            </a:r>
            <a:endParaRPr lang="pt-BR" sz="2800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5A941BD-E955-4315-8D41-4F4C730F9CB1}"/>
              </a:ext>
            </a:extLst>
          </p:cNvPr>
          <p:cNvSpPr/>
          <p:nvPr/>
        </p:nvSpPr>
        <p:spPr>
          <a:xfrm>
            <a:off x="4444828" y="3581400"/>
            <a:ext cx="22044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tipos de solo</a:t>
            </a:r>
            <a:endParaRPr lang="pt-BR" sz="280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DC96802-D04C-4D20-9DB4-9077427E2668}"/>
              </a:ext>
            </a:extLst>
          </p:cNvPr>
          <p:cNvSpPr/>
          <p:nvPr/>
        </p:nvSpPr>
        <p:spPr>
          <a:xfrm>
            <a:off x="7016715" y="3580852"/>
            <a:ext cx="178606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topografia</a:t>
            </a:r>
            <a:endParaRPr lang="pt-BR" sz="280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A5502E9-607E-428C-BD40-26AA502DCB12}"/>
              </a:ext>
            </a:extLst>
          </p:cNvPr>
          <p:cNvSpPr/>
          <p:nvPr/>
        </p:nvSpPr>
        <p:spPr>
          <a:xfrm>
            <a:off x="689448" y="4365798"/>
            <a:ext cx="282641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umidade do solo</a:t>
            </a:r>
            <a:endParaRPr lang="pt-BR" sz="2800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EA9F907-E52E-4AB0-A221-05D980A75C42}"/>
              </a:ext>
            </a:extLst>
          </p:cNvPr>
          <p:cNvSpPr/>
          <p:nvPr/>
        </p:nvSpPr>
        <p:spPr>
          <a:xfrm>
            <a:off x="4188746" y="4326113"/>
            <a:ext cx="422583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vegetação remanescente</a:t>
            </a:r>
            <a:endParaRPr lang="pt-BR" sz="280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E1F7A96-7491-4E39-8D21-FF490FA96C9D}"/>
              </a:ext>
            </a:extLst>
          </p:cNvPr>
          <p:cNvSpPr/>
          <p:nvPr/>
        </p:nvSpPr>
        <p:spPr>
          <a:xfrm>
            <a:off x="1769905" y="5107002"/>
            <a:ext cx="590899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tipos de entorno da área degradada</a:t>
            </a:r>
            <a:endParaRPr lang="pt-BR" sz="280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280E1F7-43FA-474A-86C3-AA4CC5F62B8B}"/>
              </a:ext>
            </a:extLst>
          </p:cNvPr>
          <p:cNvSpPr/>
          <p:nvPr/>
        </p:nvSpPr>
        <p:spPr>
          <a:xfrm>
            <a:off x="492051" y="6034926"/>
            <a:ext cx="672491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matriz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vegetacional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em que está inserida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330962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40DC84F-3609-4956-8536-61CFBD615602}"/>
              </a:ext>
            </a:extLst>
          </p:cNvPr>
          <p:cNvSpPr/>
          <p:nvPr/>
        </p:nvSpPr>
        <p:spPr>
          <a:xfrm>
            <a:off x="288234" y="1942862"/>
            <a:ext cx="8776251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Para grandes áreas, o zoneamento é iniciado por meio da interpretação de imagens de satélite ou de fotografias aéreas com posterior checagem de campo.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9BE226D-A2E9-4EC9-A218-B9A013F34DDC}"/>
              </a:ext>
            </a:extLst>
          </p:cNvPr>
          <p:cNvSpPr/>
          <p:nvPr/>
        </p:nvSpPr>
        <p:spPr>
          <a:xfrm>
            <a:off x="288235" y="4431943"/>
            <a:ext cx="877625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Definidas as áreas em que haverá necessidade de restauração, o passo seguinte consiste em avaliar o potencial de autorregeneração dessas áreas.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7BA1BAE-7082-4DB5-B5A4-0675094A86E0}"/>
              </a:ext>
            </a:extLst>
          </p:cNvPr>
          <p:cNvSpPr txBox="1"/>
          <p:nvPr/>
        </p:nvSpPr>
        <p:spPr>
          <a:xfrm>
            <a:off x="1441173" y="684888"/>
            <a:ext cx="520810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2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3. Zoneamento Ambiental</a:t>
            </a:r>
          </a:p>
        </p:txBody>
      </p:sp>
    </p:spTree>
    <p:extLst>
      <p:ext uri="{BB962C8B-B14F-4D97-AF65-F5344CB8AC3E}">
        <p14:creationId xmlns:p14="http://schemas.microsoft.com/office/powerpoint/2010/main" val="3635762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0885D7D-05D3-4B33-B1D8-CDEF8E423CF8}"/>
              </a:ext>
            </a:extLst>
          </p:cNvPr>
          <p:cNvSpPr/>
          <p:nvPr/>
        </p:nvSpPr>
        <p:spPr>
          <a:xfrm>
            <a:off x="283536" y="2199138"/>
            <a:ext cx="8776251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Uma vez finalizado, o zoneamento facilita a definição das melhores técnicas de recuperação para as diferentes situações ambientais ou de degradação identificadas, visando reduzir os custos do projeto e aumentar a eficiência em termos ecológicos.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1AE081A-F05E-4439-86C1-3FFA210468CF}"/>
              </a:ext>
            </a:extLst>
          </p:cNvPr>
          <p:cNvSpPr/>
          <p:nvPr/>
        </p:nvSpPr>
        <p:spPr>
          <a:xfrm>
            <a:off x="367750" y="4882939"/>
            <a:ext cx="8692038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As técnicas de restauração variam desde as que não requerem nenhuma intervenção direta às que têm alto grau de intervencionismo.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1865E2D-B45F-4111-82B7-217C092E3C24}"/>
              </a:ext>
            </a:extLst>
          </p:cNvPr>
          <p:cNvSpPr txBox="1"/>
          <p:nvPr/>
        </p:nvSpPr>
        <p:spPr>
          <a:xfrm>
            <a:off x="1441173" y="684888"/>
            <a:ext cx="761861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2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4. Definição das Técnicas de Recuperação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DECDD4E-CDAA-4501-8395-38FF24ED9A8B}"/>
              </a:ext>
            </a:extLst>
          </p:cNvPr>
          <p:cNvSpPr/>
          <p:nvPr/>
        </p:nvSpPr>
        <p:spPr>
          <a:xfrm>
            <a:off x="211342" y="1990117"/>
            <a:ext cx="8776251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As técnicas não intervencionistas estão basicamente relacionadas à eliminação da fonte de degradação e dependem de características da paisagem que possam favorecer a regeneração natural da área degradada, como a proximidade de florestas remanescentes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A57419E-EFAD-441A-AFB3-36ADD164CB3C}"/>
              </a:ext>
            </a:extLst>
          </p:cNvPr>
          <p:cNvSpPr/>
          <p:nvPr/>
        </p:nvSpPr>
        <p:spPr>
          <a:xfrm>
            <a:off x="211341" y="5208141"/>
            <a:ext cx="877625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intervenção requer ações diretas, como a semeadura direta e o plantio de mudas de espécies florestais, além de eliminar barreiras à regeneração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D72CD85-9924-48D7-9545-F105DA792349}"/>
              </a:ext>
            </a:extLst>
          </p:cNvPr>
          <p:cNvSpPr txBox="1"/>
          <p:nvPr/>
        </p:nvSpPr>
        <p:spPr>
          <a:xfrm>
            <a:off x="1441173" y="684888"/>
            <a:ext cx="761861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2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4. Definição das Técnicas de Recuperação</a:t>
            </a:r>
          </a:p>
        </p:txBody>
      </p:sp>
    </p:spTree>
    <p:extLst>
      <p:ext uri="{BB962C8B-B14F-4D97-AF65-F5344CB8AC3E}">
        <p14:creationId xmlns:p14="http://schemas.microsoft.com/office/powerpoint/2010/main" val="3748352194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1605</TotalTime>
  <Words>987</Words>
  <Application>Microsoft Office PowerPoint</Application>
  <PresentationFormat>Apresentação na tela (4:3)</PresentationFormat>
  <Paragraphs>84</Paragraphs>
  <Slides>17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Wingdings</vt:lpstr>
      <vt:lpstr>Wingdings 3</vt:lpstr>
      <vt:lpstr>Cacho</vt:lpstr>
      <vt:lpstr>Etapas de um Projeto de Recuperação de Áreas Degradadas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Recuperação de Áreas Degradadas</dc:title>
  <dc:subject/>
  <dc:creator>SAMSUNG</dc:creator>
  <cp:keywords/>
  <dc:description>generated using python-pptx</dc:description>
  <cp:lastModifiedBy>SAMSUNG</cp:lastModifiedBy>
  <cp:revision>53</cp:revision>
  <dcterms:created xsi:type="dcterms:W3CDTF">2013-01-27T09:14:16Z</dcterms:created>
  <dcterms:modified xsi:type="dcterms:W3CDTF">2026-04-07T14:03:51Z</dcterms:modified>
  <cp:category/>
</cp:coreProperties>
</file>