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28"/>
  </p:notesMasterIdLst>
  <p:sldIdLst>
    <p:sldId id="256" r:id="rId2"/>
    <p:sldId id="257" r:id="rId3"/>
    <p:sldId id="279" r:id="rId4"/>
    <p:sldId id="277" r:id="rId5"/>
    <p:sldId id="280" r:id="rId6"/>
    <p:sldId id="281" r:id="rId7"/>
    <p:sldId id="259" r:id="rId8"/>
    <p:sldId id="300" r:id="rId9"/>
    <p:sldId id="293" r:id="rId10"/>
    <p:sldId id="294" r:id="rId11"/>
    <p:sldId id="295" r:id="rId12"/>
    <p:sldId id="276" r:id="rId13"/>
    <p:sldId id="296" r:id="rId14"/>
    <p:sldId id="297" r:id="rId15"/>
    <p:sldId id="261" r:id="rId16"/>
    <p:sldId id="305" r:id="rId17"/>
    <p:sldId id="299" r:id="rId18"/>
    <p:sldId id="298" r:id="rId19"/>
    <p:sldId id="288" r:id="rId20"/>
    <p:sldId id="289" r:id="rId21"/>
    <p:sldId id="290" r:id="rId22"/>
    <p:sldId id="282" r:id="rId23"/>
    <p:sldId id="262" r:id="rId24"/>
    <p:sldId id="291" r:id="rId25"/>
    <p:sldId id="292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E1D"/>
    <a:srgbClr val="A07B20"/>
    <a:srgbClr val="4D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a7b4daa2a169ece" providerId="LiveId" clId="{DE6D4EC3-F098-42CE-B512-6BBF85760511}"/>
    <pc:docChg chg="undo custSel addSld delSld modSld sldOrd">
      <pc:chgData name="" userId="da7b4daa2a169ece" providerId="LiveId" clId="{DE6D4EC3-F098-42CE-B512-6BBF85760511}" dt="2026-03-17T16:37:07.118" v="9264" actId="2696"/>
      <pc:docMkLst>
        <pc:docMk/>
      </pc:docMkLst>
      <pc:sldChg chg="addSp delSp modSp ord">
        <pc:chgData name="" userId="da7b4daa2a169ece" providerId="LiveId" clId="{DE6D4EC3-F098-42CE-B512-6BBF85760511}" dt="2026-03-12T19:31:58.152" v="1412" actId="1076"/>
        <pc:sldMkLst>
          <pc:docMk/>
          <pc:sldMk cId="0" sldId="257"/>
        </pc:sldMkLst>
        <pc:spChg chg="del">
          <ac:chgData name="" userId="da7b4daa2a169ece" providerId="LiveId" clId="{DE6D4EC3-F098-42CE-B512-6BBF85760511}" dt="2026-03-12T17:42:13.640" v="4" actId="478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" userId="da7b4daa2a169ece" providerId="LiveId" clId="{DE6D4EC3-F098-42CE-B512-6BBF85760511}" dt="2026-03-12T17:42:18.005" v="5" actId="478"/>
          <ac:spMkLst>
            <pc:docMk/>
            <pc:sldMk cId="0" sldId="257"/>
            <ac:spMk id="8" creationId="{A6A93AA4-4DBF-4EF6-8F89-1ED3285AE21C}"/>
          </ac:spMkLst>
        </pc:spChg>
        <pc:spChg chg="add mod">
          <ac:chgData name="" userId="da7b4daa2a169ece" providerId="LiveId" clId="{DE6D4EC3-F098-42CE-B512-6BBF85760511}" dt="2026-03-12T19:31:58.152" v="1412" actId="1076"/>
          <ac:spMkLst>
            <pc:docMk/>
            <pc:sldMk cId="0" sldId="257"/>
            <ac:spMk id="9" creationId="{FAEE2013-35A0-47F0-89D0-DEA09B24B400}"/>
          </ac:spMkLst>
        </pc:spChg>
        <pc:spChg chg="add del mod">
          <ac:chgData name="" userId="da7b4daa2a169ece" providerId="LiveId" clId="{DE6D4EC3-F098-42CE-B512-6BBF85760511}" dt="2026-03-12T18:39:23.907" v="1201"/>
          <ac:spMkLst>
            <pc:docMk/>
            <pc:sldMk cId="0" sldId="257"/>
            <ac:spMk id="10" creationId="{34E3B212-7528-4C05-826E-612BEAC11BBA}"/>
          </ac:spMkLst>
        </pc:spChg>
        <pc:spChg chg="add mod">
          <ac:chgData name="" userId="da7b4daa2a169ece" providerId="LiveId" clId="{DE6D4EC3-F098-42CE-B512-6BBF85760511}" dt="2026-03-12T18:39:36.866" v="1204" actId="1076"/>
          <ac:spMkLst>
            <pc:docMk/>
            <pc:sldMk cId="0" sldId="257"/>
            <ac:spMk id="11" creationId="{73637FC5-DAE8-4110-BA84-0C4F407681CD}"/>
          </ac:spMkLst>
        </pc:spChg>
        <pc:spChg chg="add del mod">
          <ac:chgData name="" userId="da7b4daa2a169ece" providerId="LiveId" clId="{DE6D4EC3-F098-42CE-B512-6BBF85760511}" dt="2026-03-12T18:34:27.900" v="737"/>
          <ac:spMkLst>
            <pc:docMk/>
            <pc:sldMk cId="0" sldId="257"/>
            <ac:spMk id="12" creationId="{87BF92E2-B690-408F-8611-7273DA230BE7}"/>
          </ac:spMkLst>
        </pc:spChg>
        <pc:spChg chg="add del">
          <ac:chgData name="" userId="da7b4daa2a169ece" providerId="LiveId" clId="{DE6D4EC3-F098-42CE-B512-6BBF85760511}" dt="2026-03-12T17:59:22.045" v="209"/>
          <ac:spMkLst>
            <pc:docMk/>
            <pc:sldMk cId="0" sldId="257"/>
            <ac:spMk id="13" creationId="{4B9DEB5F-2913-46A5-A657-C5F1F041D1E8}"/>
          </ac:spMkLst>
        </pc:spChg>
        <pc:spChg chg="add mod">
          <ac:chgData name="" userId="da7b4daa2a169ece" providerId="LiveId" clId="{DE6D4EC3-F098-42CE-B512-6BBF85760511}" dt="2026-03-12T18:39:54.019" v="1208" actId="1076"/>
          <ac:spMkLst>
            <pc:docMk/>
            <pc:sldMk cId="0" sldId="257"/>
            <ac:spMk id="14" creationId="{FE59BE3E-9D9F-44EF-8B6A-D41FB9034397}"/>
          </ac:spMkLst>
        </pc:spChg>
        <pc:spChg chg="add mod">
          <ac:chgData name="" userId="da7b4daa2a169ece" providerId="LiveId" clId="{DE6D4EC3-F098-42CE-B512-6BBF85760511}" dt="2026-03-12T18:40:20.790" v="1212" actId="20577"/>
          <ac:spMkLst>
            <pc:docMk/>
            <pc:sldMk cId="0" sldId="257"/>
            <ac:spMk id="15" creationId="{9572B6D8-C087-400D-950F-71C8E5A87C24}"/>
          </ac:spMkLst>
        </pc:sp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3" creationId="{C7903586-6389-4291-B622-9B2492027AD2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4" creationId="{EEB6B2E4-955F-43E5-A5C9-E8AEC3324836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5" creationId="{D66605EB-0016-4B98-8AF7-252384A55D77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6" creationId="{9B687FBC-AA4B-4068-B04D-BFB49C0646FB}"/>
          </ac:picMkLst>
        </pc:picChg>
      </pc:sldChg>
      <pc:sldChg chg="addSp delSp modSp ord">
        <pc:chgData name="" userId="da7b4daa2a169ece" providerId="LiveId" clId="{DE6D4EC3-F098-42CE-B512-6BBF85760511}" dt="2026-03-14T11:03:05.214" v="3023" actId="1076"/>
        <pc:sldMkLst>
          <pc:docMk/>
          <pc:sldMk cId="0" sldId="259"/>
        </pc:sldMkLst>
        <pc:spChg chg="del">
          <ac:chgData name="" userId="da7b4daa2a169ece" providerId="LiveId" clId="{DE6D4EC3-F098-42CE-B512-6BBF85760511}" dt="2026-03-12T19:33:23.192" v="1422" actId="478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" userId="da7b4daa2a169ece" providerId="LiveId" clId="{DE6D4EC3-F098-42CE-B512-6BBF85760511}" dt="2026-03-14T10:57:54.119" v="2588" actId="20577"/>
          <ac:spMkLst>
            <pc:docMk/>
            <pc:sldMk cId="0" sldId="259"/>
            <ac:spMk id="2" creationId="{6A009843-A8BB-4275-8A14-E357FFAD5298}"/>
          </ac:spMkLst>
        </pc:spChg>
        <pc:spChg chg="add mod">
          <ac:chgData name="" userId="da7b4daa2a169ece" providerId="LiveId" clId="{DE6D4EC3-F098-42CE-B512-6BBF85760511}" dt="2026-03-14T11:03:05.214" v="3023" actId="1076"/>
          <ac:spMkLst>
            <pc:docMk/>
            <pc:sldMk cId="0" sldId="259"/>
            <ac:spMk id="3" creationId="{A0885D7D-05D3-4B33-B1D8-CDEF8E423CF8}"/>
          </ac:spMkLst>
        </pc:spChg>
        <pc:spChg chg="add mod">
          <ac:chgData name="" userId="da7b4daa2a169ece" providerId="LiveId" clId="{DE6D4EC3-F098-42CE-B512-6BBF85760511}" dt="2026-03-14T11:03:01.082" v="3022" actId="1076"/>
          <ac:spMkLst>
            <pc:docMk/>
            <pc:sldMk cId="0" sldId="259"/>
            <ac:spMk id="4" creationId="{01AE081A-F05E-4439-86C1-3FFA210468CF}"/>
          </ac:spMkLst>
        </pc:spChg>
        <pc:spChg chg="del">
          <ac:chgData name="" userId="da7b4daa2a169ece" providerId="LiveId" clId="{DE6D4EC3-F098-42CE-B512-6BBF85760511}" dt="2026-03-12T19:33:23.192" v="1422" actId="478"/>
          <ac:spMkLst>
            <pc:docMk/>
            <pc:sldMk cId="0" sldId="259"/>
            <ac:spMk id="4" creationId="{A0AB2533-4EE9-4EC4-9468-13841BE5C123}"/>
          </ac:spMkLst>
        </pc:spChg>
        <pc:spChg chg="add del mod">
          <ac:chgData name="" userId="da7b4daa2a169ece" providerId="LiveId" clId="{DE6D4EC3-F098-42CE-B512-6BBF85760511}" dt="2026-03-12T19:33:26.527" v="1423" actId="478"/>
          <ac:spMkLst>
            <pc:docMk/>
            <pc:sldMk cId="0" sldId="259"/>
            <ac:spMk id="5" creationId="{3042AF52-37CC-4ACD-AE65-BBB73AE686B3}"/>
          </ac:spMkLst>
        </pc:spChg>
        <pc:spChg chg="del">
          <ac:chgData name="" userId="da7b4daa2a169ece" providerId="LiveId" clId="{DE6D4EC3-F098-42CE-B512-6BBF85760511}" dt="2026-03-12T19:33:26.527" v="1423" actId="478"/>
          <ac:spMkLst>
            <pc:docMk/>
            <pc:sldMk cId="0" sldId="259"/>
            <ac:spMk id="9" creationId="{5D42111A-E193-438C-A8F5-EE65A33E0F9F}"/>
          </ac:spMkLst>
        </pc:spChg>
        <pc:picChg chg="del">
          <ac:chgData name="" userId="da7b4daa2a169ece" providerId="LiveId" clId="{DE6D4EC3-F098-42CE-B512-6BBF85760511}" dt="2026-03-12T19:33:23.192" v="1422" actId="478"/>
          <ac:picMkLst>
            <pc:docMk/>
            <pc:sldMk cId="0" sldId="259"/>
            <ac:picMk id="8" creationId="{80AD70B2-CD36-472F-ACC7-0D3E4F29A73E}"/>
          </ac:picMkLst>
        </pc:picChg>
      </pc:sldChg>
      <pc:sldChg chg="addSp delSp modSp ord">
        <pc:chgData name="" userId="da7b4daa2a169ece" providerId="LiveId" clId="{DE6D4EC3-F098-42CE-B512-6BBF85760511}" dt="2026-03-16T19:41:25.223" v="6965" actId="1076"/>
        <pc:sldMkLst>
          <pc:docMk/>
          <pc:sldMk cId="0" sldId="261"/>
        </pc:sldMkLst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" userId="da7b4daa2a169ece" providerId="LiveId" clId="{DE6D4EC3-F098-42CE-B512-6BBF85760511}" dt="2026-03-16T19:41:25.223" v="6965" actId="1076"/>
          <ac:spMkLst>
            <pc:docMk/>
            <pc:sldMk cId="0" sldId="261"/>
            <ac:spMk id="2" creationId="{32D5B274-3C35-4D22-9DB1-CF462DFC0F19}"/>
          </ac:spMkLst>
        </pc:spChg>
        <pc:spChg chg="add mod">
          <ac:chgData name="" userId="da7b4daa2a169ece" providerId="LiveId" clId="{DE6D4EC3-F098-42CE-B512-6BBF85760511}" dt="2026-03-16T19:37:59.312" v="6784" actId="20577"/>
          <ac:spMkLst>
            <pc:docMk/>
            <pc:sldMk cId="0" sldId="261"/>
            <ac:spMk id="3" creationId="{DCD3BBE2-E2A8-4022-A8CB-326B15317B0A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4" creationId="{B472C242-BFBE-4F76-9A51-7F0BEFFACA2C}"/>
          </ac:spMkLst>
        </pc:spChg>
        <pc:spChg chg="add mod">
          <ac:chgData name="" userId="da7b4daa2a169ece" providerId="LiveId" clId="{DE6D4EC3-F098-42CE-B512-6BBF85760511}" dt="2026-03-16T19:40:53.232" v="6961" actId="20577"/>
          <ac:spMkLst>
            <pc:docMk/>
            <pc:sldMk cId="0" sldId="261"/>
            <ac:spMk id="4" creationId="{C26DD2CA-F1DA-4EA4-8A43-B884DF5EE043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5" creationId="{1E2629CA-81BC-4729-BCDC-B31E56379CA3}"/>
          </ac:spMkLst>
        </pc:spChg>
        <pc:spChg chg="add del mod">
          <ac:chgData name="" userId="da7b4daa2a169ece" providerId="LiveId" clId="{DE6D4EC3-F098-42CE-B512-6BBF85760511}" dt="2026-03-12T19:34:28.628" v="1436" actId="478"/>
          <ac:spMkLst>
            <pc:docMk/>
            <pc:sldMk cId="0" sldId="261"/>
            <ac:spMk id="6" creationId="{99BDDADF-E7B2-4426-AFB2-25FF7D5D9582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8" creationId="{08669851-9830-4073-84F7-5CF72A11B9BD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9" creationId="{E3CEA8D8-ABE4-4B6F-A6FA-C9D56B6A81D0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0" creationId="{B92440D8-4703-417C-8239-D0E1F0548F04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1" creationId="{61567C26-4ADF-4F90-B6C4-6BB0DFA104C8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2" creationId="{86DCDB21-A499-4C92-9C6E-0BC89CE41F7C}"/>
          </ac:spMkLst>
        </pc:spChg>
      </pc:sldChg>
      <pc:sldChg chg="addSp delSp modSp">
        <pc:chgData name="" userId="da7b4daa2a169ece" providerId="LiveId" clId="{DE6D4EC3-F098-42CE-B512-6BBF85760511}" dt="2026-03-17T14:00:15.747" v="7899" actId="14734"/>
        <pc:sldMkLst>
          <pc:docMk/>
          <pc:sldMk cId="0" sldId="262"/>
        </pc:sldMkLst>
        <pc:spChg chg="del">
          <ac:chgData name="" userId="da7b4daa2a169ece" providerId="LiveId" clId="{DE6D4EC3-F098-42CE-B512-6BBF85760511}" dt="2026-03-12T19:34:49.732" v="1440" actId="478"/>
          <ac:spMkLst>
            <pc:docMk/>
            <pc:sldMk cId="0" sldId="262"/>
            <ac:spMk id="2" creationId="{00000000-0000-0000-0000-000000000000}"/>
          </ac:spMkLst>
        </pc:spChg>
        <pc:spChg chg="del">
          <ac:chgData name="" userId="da7b4daa2a169ece" providerId="LiveId" clId="{DE6D4EC3-F098-42CE-B512-6BBF85760511}" dt="2026-03-12T19:34:49.732" v="1440" actId="478"/>
          <ac:spMkLst>
            <pc:docMk/>
            <pc:sldMk cId="0" sldId="262"/>
            <ac:spMk id="4" creationId="{424538DA-963F-4D5D-9FEA-B2C08E4FE38B}"/>
          </ac:spMkLst>
        </pc:spChg>
        <pc:spChg chg="add del mod">
          <ac:chgData name="" userId="da7b4daa2a169ece" providerId="LiveId" clId="{DE6D4EC3-F098-42CE-B512-6BBF85760511}" dt="2026-03-12T19:34:54.189" v="1441" actId="478"/>
          <ac:spMkLst>
            <pc:docMk/>
            <pc:sldMk cId="0" sldId="262"/>
            <ac:spMk id="5" creationId="{35CF4FB3-CBFD-4CB1-B911-7DBCB5E490B6}"/>
          </ac:spMkLst>
        </pc:spChg>
        <pc:spChg chg="del">
          <ac:chgData name="" userId="da7b4daa2a169ece" providerId="LiveId" clId="{DE6D4EC3-F098-42CE-B512-6BBF85760511}" dt="2026-03-12T19:34:49.732" v="1440" actId="478"/>
          <ac:spMkLst>
            <pc:docMk/>
            <pc:sldMk cId="0" sldId="262"/>
            <ac:spMk id="7" creationId="{37CD8892-F379-4158-8748-3E21B5F94FCA}"/>
          </ac:spMkLst>
        </pc:spChg>
        <pc:graphicFrameChg chg="add mod modGraphic">
          <ac:chgData name="" userId="da7b4daa2a169ece" providerId="LiveId" clId="{DE6D4EC3-F098-42CE-B512-6BBF85760511}" dt="2026-03-17T14:00:15.747" v="7899" actId="14734"/>
          <ac:graphicFrameMkLst>
            <pc:docMk/>
            <pc:sldMk cId="0" sldId="262"/>
            <ac:graphicFrameMk id="2" creationId="{6DD97FE6-F57A-433B-891F-CB4F1356824A}"/>
          </ac:graphicFrameMkLst>
        </pc:graphicFrameChg>
      </pc:sldChg>
      <pc:sldChg chg="addSp delSp modSp del">
        <pc:chgData name="" userId="da7b4daa2a169ece" providerId="LiveId" clId="{DE6D4EC3-F098-42CE-B512-6BBF85760511}" dt="2026-03-17T16:37:07.045" v="9261" actId="2696"/>
        <pc:sldMkLst>
          <pc:docMk/>
          <pc:sldMk cId="0" sldId="272"/>
        </pc:sldMkLst>
        <pc:spChg chg="del">
          <ac:chgData name="" userId="da7b4daa2a169ece" providerId="LiveId" clId="{DE6D4EC3-F098-42CE-B512-6BBF85760511}" dt="2026-03-12T19:35:26.918" v="1448" actId="478"/>
          <ac:spMkLst>
            <pc:docMk/>
            <pc:sldMk cId="0" sldId="272"/>
            <ac:spMk id="2" creationId="{00000000-0000-0000-0000-000000000000}"/>
          </ac:spMkLst>
        </pc:spChg>
        <pc:spChg chg="add del mod">
          <ac:chgData name="" userId="da7b4daa2a169ece" providerId="LiveId" clId="{DE6D4EC3-F098-42CE-B512-6BBF85760511}" dt="2026-03-12T19:35:31.131" v="1449" actId="478"/>
          <ac:spMkLst>
            <pc:docMk/>
            <pc:sldMk cId="0" sldId="272"/>
            <ac:spMk id="4" creationId="{42580338-DFF1-4765-8604-9BA0F57BD21C}"/>
          </ac:spMkLst>
        </pc:spChg>
        <pc:spChg chg="del">
          <ac:chgData name="" userId="da7b4daa2a169ece" providerId="LiveId" clId="{DE6D4EC3-F098-42CE-B512-6BBF85760511}" dt="2026-03-12T19:35:26.918" v="1448" actId="478"/>
          <ac:spMkLst>
            <pc:docMk/>
            <pc:sldMk cId="0" sldId="272"/>
            <ac:spMk id="6" creationId="{837D687B-EBE5-42C1-B922-A9A4EF67361F}"/>
          </ac:spMkLst>
        </pc:spChg>
        <pc:spChg chg="del">
          <ac:chgData name="" userId="da7b4daa2a169ece" providerId="LiveId" clId="{DE6D4EC3-F098-42CE-B512-6BBF85760511}" dt="2026-03-12T19:35:26.918" v="1448" actId="478"/>
          <ac:spMkLst>
            <pc:docMk/>
            <pc:sldMk cId="0" sldId="272"/>
            <ac:spMk id="7" creationId="{43E86A8A-F0A2-4479-9624-64053B24F1CB}"/>
          </ac:spMkLst>
        </pc:spChg>
        <pc:spChg chg="del">
          <ac:chgData name="" userId="da7b4daa2a169ece" providerId="LiveId" clId="{DE6D4EC3-F098-42CE-B512-6BBF85760511}" dt="2026-03-12T19:35:26.918" v="1448" actId="478"/>
          <ac:spMkLst>
            <pc:docMk/>
            <pc:sldMk cId="0" sldId="272"/>
            <ac:spMk id="8" creationId="{D6072000-C01B-4A5D-88C1-EC7CD9ADD375}"/>
          </ac:spMkLst>
        </pc:spChg>
        <pc:spChg chg="del">
          <ac:chgData name="" userId="da7b4daa2a169ece" providerId="LiveId" clId="{DE6D4EC3-F098-42CE-B512-6BBF85760511}" dt="2026-03-12T19:35:26.918" v="1448" actId="478"/>
          <ac:spMkLst>
            <pc:docMk/>
            <pc:sldMk cId="0" sldId="272"/>
            <ac:spMk id="9" creationId="{25E11D68-B1F3-42B8-8AEB-C7C3F98572C3}"/>
          </ac:spMkLst>
        </pc:spChg>
        <pc:spChg chg="del">
          <ac:chgData name="" userId="da7b4daa2a169ece" providerId="LiveId" clId="{DE6D4EC3-F098-42CE-B512-6BBF85760511}" dt="2026-03-12T19:35:26.918" v="1448" actId="478"/>
          <ac:spMkLst>
            <pc:docMk/>
            <pc:sldMk cId="0" sldId="272"/>
            <ac:spMk id="10" creationId="{E2A74B70-4EC3-45C8-86EC-34D9BF3E9E06}"/>
          </ac:spMkLst>
        </pc:spChg>
        <pc:spChg chg="del">
          <ac:chgData name="" userId="da7b4daa2a169ece" providerId="LiveId" clId="{DE6D4EC3-F098-42CE-B512-6BBF85760511}" dt="2026-03-12T19:35:26.918" v="1448" actId="478"/>
          <ac:spMkLst>
            <pc:docMk/>
            <pc:sldMk cId="0" sldId="272"/>
            <ac:spMk id="11" creationId="{D2A270B4-7286-4AF1-973C-451B6833342A}"/>
          </ac:spMkLst>
        </pc:spChg>
      </pc:sldChg>
      <pc:sldChg chg="addSp delSp modSp del">
        <pc:chgData name="" userId="da7b4daa2a169ece" providerId="LiveId" clId="{DE6D4EC3-F098-42CE-B512-6BBF85760511}" dt="2026-03-17T16:37:06.963" v="9255" actId="2696"/>
        <pc:sldMkLst>
          <pc:docMk/>
          <pc:sldMk cId="0" sldId="273"/>
        </pc:sldMkLst>
        <pc:spChg chg="del">
          <ac:chgData name="" userId="da7b4daa2a169ece" providerId="LiveId" clId="{DE6D4EC3-F098-42CE-B512-6BBF85760511}" dt="2026-03-12T19:36:04.955" v="1455" actId="478"/>
          <ac:spMkLst>
            <pc:docMk/>
            <pc:sldMk cId="0" sldId="273"/>
            <ac:spMk id="2" creationId="{00000000-0000-0000-0000-000000000000}"/>
          </ac:spMkLst>
        </pc:spChg>
        <pc:spChg chg="del">
          <ac:chgData name="" userId="da7b4daa2a169ece" providerId="LiveId" clId="{DE6D4EC3-F098-42CE-B512-6BBF85760511}" dt="2026-03-12T19:36:04.955" v="1455" actId="478"/>
          <ac:spMkLst>
            <pc:docMk/>
            <pc:sldMk cId="0" sldId="273"/>
            <ac:spMk id="3" creationId="{00000000-0000-0000-0000-000000000000}"/>
          </ac:spMkLst>
        </pc:spChg>
        <pc:spChg chg="add del mod">
          <ac:chgData name="" userId="da7b4daa2a169ece" providerId="LiveId" clId="{DE6D4EC3-F098-42CE-B512-6BBF85760511}" dt="2026-03-12T19:36:10.715" v="1457" actId="478"/>
          <ac:spMkLst>
            <pc:docMk/>
            <pc:sldMk cId="0" sldId="273"/>
            <ac:spMk id="5" creationId="{3DBDA40D-93F4-4221-A234-323090AB3142}"/>
          </ac:spMkLst>
        </pc:spChg>
        <pc:spChg chg="add del mod">
          <ac:chgData name="" userId="da7b4daa2a169ece" providerId="LiveId" clId="{DE6D4EC3-F098-42CE-B512-6BBF85760511}" dt="2026-03-12T19:36:08.102" v="1456" actId="478"/>
          <ac:spMkLst>
            <pc:docMk/>
            <pc:sldMk cId="0" sldId="273"/>
            <ac:spMk id="7" creationId="{FA063ECC-1427-40ED-B333-1737511EBF3E}"/>
          </ac:spMkLst>
        </pc:spChg>
      </pc:sldChg>
      <pc:sldChg chg="addSp delSp modSp ord">
        <pc:chgData name="" userId="da7b4daa2a169ece" providerId="LiveId" clId="{DE6D4EC3-F098-42CE-B512-6BBF85760511}" dt="2026-03-16T18:06:12.332" v="5232" actId="1076"/>
        <pc:sldMkLst>
          <pc:docMk/>
          <pc:sldMk cId="3207544355" sldId="276"/>
        </pc:sldMkLst>
        <pc:spChg chg="add del mod">
          <ac:chgData name="" userId="da7b4daa2a169ece" providerId="LiveId" clId="{DE6D4EC3-F098-42CE-B512-6BBF85760511}" dt="2026-03-16T17:33:35.069" v="3457"/>
          <ac:spMkLst>
            <pc:docMk/>
            <pc:sldMk cId="3207544355" sldId="276"/>
            <ac:spMk id="2" creationId="{8D6A5146-E91F-4B86-B775-CACC3325C95B}"/>
          </ac:spMkLst>
        </pc:spChg>
        <pc:spChg chg="add mod">
          <ac:chgData name="" userId="da7b4daa2a169ece" providerId="LiveId" clId="{DE6D4EC3-F098-42CE-B512-6BBF85760511}" dt="2026-03-16T18:06:12.332" v="5232" actId="1076"/>
          <ac:spMkLst>
            <pc:docMk/>
            <pc:sldMk cId="3207544355" sldId="276"/>
            <ac:spMk id="3" creationId="{05775DE9-5B25-4B71-AC39-94C43E403A73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4" creationId="{171C37D3-F097-41C4-98ED-B5D40A5CCB4E}"/>
          </ac:spMkLst>
        </pc:spChg>
        <pc:spChg chg="add mod">
          <ac:chgData name="" userId="da7b4daa2a169ece" providerId="LiveId" clId="{DE6D4EC3-F098-42CE-B512-6BBF85760511}" dt="2026-03-16T18:05:40.687" v="5228" actId="1076"/>
          <ac:spMkLst>
            <pc:docMk/>
            <pc:sldMk cId="3207544355" sldId="276"/>
            <ac:spMk id="4" creationId="{56169B69-3729-4F87-A879-1B6A8EE0D471}"/>
          </ac:spMkLst>
        </pc:spChg>
        <pc:spChg chg="add mod">
          <ac:chgData name="" userId="da7b4daa2a169ece" providerId="LiveId" clId="{DE6D4EC3-F098-42CE-B512-6BBF85760511}" dt="2026-03-16T18:05:45.881" v="5229" actId="1076"/>
          <ac:spMkLst>
            <pc:docMk/>
            <pc:sldMk cId="3207544355" sldId="276"/>
            <ac:spMk id="5" creationId="{F3C01A43-257A-44FB-8846-98DE208B5044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5" creationId="{F55DF4A6-5481-47F3-97C5-543A5225677C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6" creationId="{0462552C-1C92-4ADC-BC2B-90B16627E24A}"/>
          </ac:spMkLst>
        </pc:spChg>
        <pc:spChg chg="add mod">
          <ac:chgData name="" userId="da7b4daa2a169ece" providerId="LiveId" clId="{DE6D4EC3-F098-42CE-B512-6BBF85760511}" dt="2026-03-16T18:06:00.698" v="5231" actId="20577"/>
          <ac:spMkLst>
            <pc:docMk/>
            <pc:sldMk cId="3207544355" sldId="276"/>
            <ac:spMk id="6" creationId="{5EA2DEC5-F89D-43B9-AA1E-A81E136A4802}"/>
          </ac:spMkLst>
        </pc:sp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2" creationId="{9102FC52-361F-46BE-869A-48BBD6CFEDF6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3" creationId="{6A134B0E-B38D-45F1-A976-B7370C87581C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7" creationId="{251C80C8-5440-420C-9E46-10EEEE4360D5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8" creationId="{37FC6D63-61F8-40A0-8716-3843DACB0291}"/>
          </ac:picMkLst>
        </pc:picChg>
      </pc:sldChg>
      <pc:sldChg chg="addSp delSp modSp ord delAnim">
        <pc:chgData name="" userId="da7b4daa2a169ece" providerId="LiveId" clId="{DE6D4EC3-F098-42CE-B512-6BBF85760511}" dt="2026-03-14T10:52:05.548" v="1795" actId="20577"/>
        <pc:sldMkLst>
          <pc:docMk/>
          <pc:sldMk cId="2505545936" sldId="277"/>
        </pc:sldMkLst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3" creationId="{064D9D1C-1526-48A9-AF4A-8786089AF73C}"/>
          </ac:spMkLst>
        </pc:spChg>
        <pc:spChg chg="add del mod">
          <ac:chgData name="" userId="da7b4daa2a169ece" providerId="LiveId" clId="{DE6D4EC3-F098-42CE-B512-6BBF85760511}" dt="2026-03-12T17:41:57.965" v="1" actId="478"/>
          <ac:spMkLst>
            <pc:docMk/>
            <pc:sldMk cId="2505545936" sldId="277"/>
            <ac:spMk id="4" creationId="{1A3023D6-C26E-49B2-AADB-7143CC7CA29C}"/>
          </ac:spMkLst>
        </pc:spChg>
        <pc:spChg chg="add mod">
          <ac:chgData name="" userId="da7b4daa2a169ece" providerId="LiveId" clId="{DE6D4EC3-F098-42CE-B512-6BBF85760511}" dt="2026-03-14T10:52:05.548" v="1795" actId="20577"/>
          <ac:spMkLst>
            <pc:docMk/>
            <pc:sldMk cId="2505545936" sldId="277"/>
            <ac:spMk id="5" creationId="{43A75BCC-05E1-4779-B91B-7837F532A3BB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5" creationId="{FC66FF6B-C102-4171-8548-9B86B2C14CD3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6" creationId="{4CD7A6AA-4219-4332-A3AC-BAC421D031E8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7" creationId="{4B17934F-DB9B-4AE1-BCC3-9F28CE7F6F26}"/>
          </ac:spMkLst>
        </pc:spChg>
        <pc:spChg chg="add mod">
          <ac:chgData name="" userId="da7b4daa2a169ece" providerId="LiveId" clId="{DE6D4EC3-F098-42CE-B512-6BBF85760511}" dt="2026-03-14T10:51:44.888" v="1790" actId="1076"/>
          <ac:spMkLst>
            <pc:docMk/>
            <pc:sldMk cId="2505545936" sldId="277"/>
            <ac:spMk id="8" creationId="{F80E4E01-6900-442A-A9C1-0CCA2769B3DA}"/>
          </ac:spMkLst>
        </pc:spChg>
        <pc:spChg chg="add mod">
          <ac:chgData name="" userId="da7b4daa2a169ece" providerId="LiveId" clId="{DE6D4EC3-F098-42CE-B512-6BBF85760511}" dt="2026-03-14T10:51:49.568" v="1792" actId="14100"/>
          <ac:spMkLst>
            <pc:docMk/>
            <pc:sldMk cId="2505545936" sldId="277"/>
            <ac:spMk id="9" creationId="{AE802365-D726-4608-8B58-BA084863F942}"/>
          </ac:spMkLst>
        </pc:spChg>
        <pc:spChg chg="add mod">
          <ac:chgData name="" userId="da7b4daa2a169ece" providerId="LiveId" clId="{DE6D4EC3-F098-42CE-B512-6BBF85760511}" dt="2026-03-12T19:32:10.980" v="1414" actId="1076"/>
          <ac:spMkLst>
            <pc:docMk/>
            <pc:sldMk cId="2505545936" sldId="277"/>
            <ac:spMk id="10" creationId="{B78E221D-4786-4D23-9275-72FF26E59985}"/>
          </ac:spMkLst>
        </pc:spChg>
      </pc:sldChg>
      <pc:sldChg chg="addSp delSp modSp">
        <pc:chgData name="" userId="da7b4daa2a169ece" providerId="LiveId" clId="{DE6D4EC3-F098-42CE-B512-6BBF85760511}" dt="2026-03-17T16:35:03.496" v="9134" actId="122"/>
        <pc:sldMkLst>
          <pc:docMk/>
          <pc:sldMk cId="1067216526" sldId="279"/>
        </pc:sldMkLst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2" creationId="{D068BD4D-4A36-4B40-A36C-459AFDFC4B58}"/>
          </ac:spMkLst>
        </pc:spChg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4" creationId="{F666969F-23C2-4AD5-B5AA-20021C5BD20B}"/>
          </ac:spMkLst>
        </pc:spChg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5" creationId="{7DAFC98F-95D1-4AAB-9759-085291543FFE}"/>
          </ac:spMkLst>
        </pc:spChg>
        <pc:spChg chg="add del mod">
          <ac:chgData name="" userId="da7b4daa2a169ece" providerId="LiveId" clId="{DE6D4EC3-F098-42CE-B512-6BBF85760511}" dt="2026-03-12T17:42:07.683" v="3" actId="478"/>
          <ac:spMkLst>
            <pc:docMk/>
            <pc:sldMk cId="1067216526" sldId="279"/>
            <ac:spMk id="6" creationId="{8C2CBC96-4A34-4CE3-937F-70F52127CCA9}"/>
          </ac:spMkLst>
        </pc:spChg>
        <pc:spChg chg="add">
          <ac:chgData name="" userId="da7b4daa2a169ece" providerId="LiveId" clId="{DE6D4EC3-F098-42CE-B512-6BBF85760511}" dt="2026-03-12T18:07:43.140" v="714"/>
          <ac:spMkLst>
            <pc:docMk/>
            <pc:sldMk cId="1067216526" sldId="279"/>
            <ac:spMk id="8" creationId="{98734C1E-6297-4D41-AEDF-5B1821F9CC99}"/>
          </ac:spMkLst>
        </pc:spChg>
        <pc:spChg chg="add">
          <ac:chgData name="" userId="da7b4daa2a169ece" providerId="LiveId" clId="{DE6D4EC3-F098-42CE-B512-6BBF85760511}" dt="2026-03-12T18:08:33.160" v="719"/>
          <ac:spMkLst>
            <pc:docMk/>
            <pc:sldMk cId="1067216526" sldId="279"/>
            <ac:spMk id="10" creationId="{FF568C53-4253-4EC5-AF55-2A4BAEF7768C}"/>
          </ac:spMkLst>
        </pc:spChg>
        <pc:spChg chg="add mod">
          <ac:chgData name="" userId="da7b4daa2a169ece" providerId="LiveId" clId="{DE6D4EC3-F098-42CE-B512-6BBF85760511}" dt="2026-03-12T18:46:00.858" v="1384" actId="14100"/>
          <ac:spMkLst>
            <pc:docMk/>
            <pc:sldMk cId="1067216526" sldId="279"/>
            <ac:spMk id="14" creationId="{6BD30B54-ED8E-499E-B308-8E594000D728}"/>
          </ac:spMkLst>
        </pc:spChg>
        <pc:spChg chg="add mod">
          <ac:chgData name="" userId="da7b4daa2a169ece" providerId="LiveId" clId="{DE6D4EC3-F098-42CE-B512-6BBF85760511}" dt="2026-03-12T18:45:55.189" v="1382" actId="14100"/>
          <ac:spMkLst>
            <pc:docMk/>
            <pc:sldMk cId="1067216526" sldId="279"/>
            <ac:spMk id="15" creationId="{7B778455-847F-4C4E-AAF8-7FAE79695827}"/>
          </ac:spMkLst>
        </pc:spChg>
        <pc:spChg chg="add">
          <ac:chgData name="" userId="da7b4daa2a169ece" providerId="LiveId" clId="{DE6D4EC3-F098-42CE-B512-6BBF85760511}" dt="2026-03-12T18:44:14.640" v="1214"/>
          <ac:spMkLst>
            <pc:docMk/>
            <pc:sldMk cId="1067216526" sldId="279"/>
            <ac:spMk id="16" creationId="{8279B8E7-C5B2-477C-BF24-784380F53200}"/>
          </ac:spMkLst>
        </pc:spChg>
        <pc:spChg chg="add mod">
          <ac:chgData name="" userId="da7b4daa2a169ece" providerId="LiveId" clId="{DE6D4EC3-F098-42CE-B512-6BBF85760511}" dt="2026-03-12T18:46:24.931" v="1391" actId="20577"/>
          <ac:spMkLst>
            <pc:docMk/>
            <pc:sldMk cId="1067216526" sldId="279"/>
            <ac:spMk id="17" creationId="{835402AB-B3C2-4D55-AF9E-562E694FD3C0}"/>
          </ac:spMkLst>
        </pc:spChg>
        <pc:spChg chg="add mod">
          <ac:chgData name="" userId="da7b4daa2a169ece" providerId="LiveId" clId="{DE6D4EC3-F098-42CE-B512-6BBF85760511}" dt="2026-03-17T16:35:03.496" v="9134" actId="122"/>
          <ac:spMkLst>
            <pc:docMk/>
            <pc:sldMk cId="1067216526" sldId="279"/>
            <ac:spMk id="18" creationId="{3D5DD3F1-639D-41C7-82BA-C75BD6E538C0}"/>
          </ac:spMkLst>
        </pc:spChg>
        <pc:picChg chg="add del mod">
          <ac:chgData name="" userId="da7b4daa2a169ece" providerId="LiveId" clId="{DE6D4EC3-F098-42CE-B512-6BBF85760511}" dt="2026-03-12T18:07:03.431" v="713" actId="478"/>
          <ac:picMkLst>
            <pc:docMk/>
            <pc:sldMk cId="1067216526" sldId="279"/>
            <ac:picMk id="7" creationId="{B18DA9C2-5337-49F1-B736-1CC3DFF18C47}"/>
          </ac:picMkLst>
        </pc:picChg>
        <pc:picChg chg="add del mod">
          <ac:chgData name="" userId="da7b4daa2a169ece" providerId="LiveId" clId="{DE6D4EC3-F098-42CE-B512-6BBF85760511}" dt="2026-03-12T18:08:00.460" v="718" actId="478"/>
          <ac:picMkLst>
            <pc:docMk/>
            <pc:sldMk cId="1067216526" sldId="279"/>
            <ac:picMk id="9" creationId="{38D4D6AC-9708-4C5C-ABD0-0F9380BF4A93}"/>
          </ac:picMkLst>
        </pc:picChg>
        <pc:picChg chg="add del mod">
          <ac:chgData name="" userId="da7b4daa2a169ece" providerId="LiveId" clId="{DE6D4EC3-F098-42CE-B512-6BBF85760511}" dt="2026-03-12T18:08:47.614" v="723" actId="478"/>
          <ac:picMkLst>
            <pc:docMk/>
            <pc:sldMk cId="1067216526" sldId="279"/>
            <ac:picMk id="11" creationId="{9F497D99-5EB6-4AEC-B355-30E5344ABAC3}"/>
          </ac:picMkLst>
        </pc:picChg>
        <pc:picChg chg="add del mod">
          <ac:chgData name="" userId="da7b4daa2a169ece" providerId="LiveId" clId="{DE6D4EC3-F098-42CE-B512-6BBF85760511}" dt="2026-03-12T18:22:00.525" v="727" actId="478"/>
          <ac:picMkLst>
            <pc:docMk/>
            <pc:sldMk cId="1067216526" sldId="279"/>
            <ac:picMk id="12" creationId="{484C1931-5B9C-4C19-BCAA-D1A23096A428}"/>
          </ac:picMkLst>
        </pc:picChg>
        <pc:picChg chg="add del mod">
          <ac:chgData name="" userId="da7b4daa2a169ece" providerId="LiveId" clId="{DE6D4EC3-F098-42CE-B512-6BBF85760511}" dt="2026-03-12T18:23:38.675" v="734" actId="478"/>
          <ac:picMkLst>
            <pc:docMk/>
            <pc:sldMk cId="1067216526" sldId="279"/>
            <ac:picMk id="13" creationId="{E3AAC15A-EF90-4D14-9BB5-4401112E8977}"/>
          </ac:picMkLst>
        </pc:picChg>
      </pc:sldChg>
      <pc:sldChg chg="addSp delSp modSp ord">
        <pc:chgData name="" userId="da7b4daa2a169ece" providerId="LiveId" clId="{DE6D4EC3-F098-42CE-B512-6BBF85760511}" dt="2026-03-14T10:48:41.566" v="1667"/>
        <pc:sldMkLst>
          <pc:docMk/>
          <pc:sldMk cId="3330962941" sldId="280"/>
        </pc:sldMkLst>
        <pc:spChg chg="add">
          <ac:chgData name="" userId="da7b4daa2a169ece" providerId="LiveId" clId="{DE6D4EC3-F098-42CE-B512-6BBF85760511}" dt="2026-03-12T19:26:28.489" v="1393"/>
          <ac:spMkLst>
            <pc:docMk/>
            <pc:sldMk cId="3330962941" sldId="280"/>
            <ac:spMk id="2" creationId="{8E3F283E-A5CE-4676-BF85-886498F6A532}"/>
          </ac:spMkLst>
        </pc:spChg>
        <pc:spChg chg="add mod">
          <ac:chgData name="" userId="da7b4daa2a169ece" providerId="LiveId" clId="{DE6D4EC3-F098-42CE-B512-6BBF85760511}" dt="2026-03-12T19:28:14.416" v="1396" actId="2085"/>
          <ac:spMkLst>
            <pc:docMk/>
            <pc:sldMk cId="3330962941" sldId="280"/>
            <ac:spMk id="6" creationId="{CF8ADF25-6EEB-4223-9835-9458F83FE26C}"/>
          </ac:spMkLst>
        </pc:spChg>
        <pc:picChg chg="add">
          <ac:chgData name="" userId="da7b4daa2a169ece" providerId="LiveId" clId="{DE6D4EC3-F098-42CE-B512-6BBF85760511}" dt="2026-03-12T19:26:33.029" v="1394"/>
          <ac:picMkLst>
            <pc:docMk/>
            <pc:sldMk cId="3330962941" sldId="280"/>
            <ac:picMk id="3" creationId="{C63E0735-13D5-4E3F-9820-9BD9A8F8D23D}"/>
          </ac:picMkLst>
        </pc:picChg>
        <pc:picChg chg="del">
          <ac:chgData name="" userId="da7b4daa2a169ece" providerId="LiveId" clId="{DE6D4EC3-F098-42CE-B512-6BBF85760511}" dt="2026-03-12T19:26:25.762" v="1392" actId="478"/>
          <ac:picMkLst>
            <pc:docMk/>
            <pc:sldMk cId="3330962941" sldId="280"/>
            <ac:picMk id="4" creationId="{3F2F5440-9FE2-4B8E-9171-07B7B9D384F7}"/>
          </ac:picMkLst>
        </pc:picChg>
        <pc:picChg chg="del">
          <ac:chgData name="" userId="da7b4daa2a169ece" providerId="LiveId" clId="{DE6D4EC3-F098-42CE-B512-6BBF85760511}" dt="2026-03-12T19:26:25.762" v="1392" actId="478"/>
          <ac:picMkLst>
            <pc:docMk/>
            <pc:sldMk cId="3330962941" sldId="280"/>
            <ac:picMk id="5" creationId="{E98C986E-E3BD-4072-B2C4-2426A72F4A77}"/>
          </ac:picMkLst>
        </pc:picChg>
      </pc:sldChg>
      <pc:sldChg chg="addSp delSp modSp ord delAnim">
        <pc:chgData name="" userId="da7b4daa2a169ece" providerId="LiveId" clId="{DE6D4EC3-F098-42CE-B512-6BBF85760511}" dt="2026-03-14T10:56:25.897" v="2504" actId="20577"/>
        <pc:sldMkLst>
          <pc:docMk/>
          <pc:sldMk cId="3635762432" sldId="281"/>
        </pc:sldMkLst>
        <pc:spChg chg="add mod">
          <ac:chgData name="" userId="da7b4daa2a169ece" providerId="LiveId" clId="{DE6D4EC3-F098-42CE-B512-6BBF85760511}" dt="2026-03-14T10:48:58.583" v="1685" actId="20577"/>
          <ac:spMkLst>
            <pc:docMk/>
            <pc:sldMk cId="3635762432" sldId="281"/>
            <ac:spMk id="2" creationId="{FE49452D-BC42-4C82-96F9-9BBF5AAA0017}"/>
          </ac:spMkLst>
        </pc:spChg>
        <pc:spChg chg="add mod">
          <ac:chgData name="" userId="da7b4daa2a169ece" providerId="LiveId" clId="{DE6D4EC3-F098-42CE-B512-6BBF85760511}" dt="2026-03-14T10:53:45.193" v="2147" actId="20577"/>
          <ac:spMkLst>
            <pc:docMk/>
            <pc:sldMk cId="3635762432" sldId="281"/>
            <ac:spMk id="3" creationId="{D40DC84F-3609-4956-8536-61CFBD615602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4" creationId="{02198BCF-E932-49DC-8503-87876971D56E}"/>
          </ac:spMkLst>
        </pc:spChg>
        <pc:spChg chg="add mod">
          <ac:chgData name="" userId="da7b4daa2a169ece" providerId="LiveId" clId="{DE6D4EC3-F098-42CE-B512-6BBF85760511}" dt="2026-03-14T10:56:25.897" v="2504" actId="20577"/>
          <ac:spMkLst>
            <pc:docMk/>
            <pc:sldMk cId="3635762432" sldId="281"/>
            <ac:spMk id="4" creationId="{79BE226D-A2E9-4EC9-A218-B9A013F34DDC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5" creationId="{277BD076-42F3-47D0-9089-C0DB939CBB37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6" creationId="{F0A87979-CB5B-42EF-994E-55C266001127}"/>
          </ac:spMkLst>
        </pc:spChg>
        <pc:spChg chg="del">
          <ac:chgData name="" userId="da7b4daa2a169ece" providerId="LiveId" clId="{DE6D4EC3-F098-42CE-B512-6BBF85760511}" dt="2026-03-12T19:32:44.454" v="1416" actId="478"/>
          <ac:spMkLst>
            <pc:docMk/>
            <pc:sldMk cId="3635762432" sldId="281"/>
            <ac:spMk id="7" creationId="{B0751FC9-3A62-4C01-9B58-A182861D4B2B}"/>
          </ac:spMkLst>
        </pc:spChg>
      </pc:sldChg>
      <pc:sldChg chg="addSp delSp modSp ord delAnim">
        <pc:chgData name="" userId="da7b4daa2a169ece" providerId="LiveId" clId="{DE6D4EC3-F098-42CE-B512-6BBF85760511}" dt="2026-03-16T19:45:59.488" v="7287" actId="115"/>
        <pc:sldMkLst>
          <pc:docMk/>
          <pc:sldMk cId="597529243" sldId="282"/>
        </pc:sldMkLst>
        <pc:spChg chg="add mod">
          <ac:chgData name="" userId="da7b4daa2a169ece" providerId="LiveId" clId="{DE6D4EC3-F098-42CE-B512-6BBF85760511}" dt="2026-03-16T19:45:29.752" v="7282" actId="14100"/>
          <ac:spMkLst>
            <pc:docMk/>
            <pc:sldMk cId="597529243" sldId="282"/>
            <ac:spMk id="2" creationId="{107CE324-AE5E-42C3-8483-C32EEFA2936B}"/>
          </ac:spMkLst>
        </pc:spChg>
        <pc:spChg chg="add mod">
          <ac:chgData name="" userId="da7b4daa2a169ece" providerId="LiveId" clId="{DE6D4EC3-F098-42CE-B512-6BBF85760511}" dt="2026-03-16T19:45:59.488" v="7287" actId="115"/>
          <ac:spMkLst>
            <pc:docMk/>
            <pc:sldMk cId="597529243" sldId="282"/>
            <ac:spMk id="3" creationId="{DF02A166-FE1A-4C92-93C9-D600E5B2BBB3}"/>
          </ac:spMkLst>
        </pc:spChg>
        <pc:spChg chg="del">
          <ac:chgData name="" userId="da7b4daa2a169ece" providerId="LiveId" clId="{DE6D4EC3-F098-42CE-B512-6BBF85760511}" dt="2026-03-12T19:32:53.560" v="1417" actId="478"/>
          <ac:spMkLst>
            <pc:docMk/>
            <pc:sldMk cId="597529243" sldId="282"/>
            <ac:spMk id="4" creationId="{6FD60FB6-0EBF-4529-AEFF-83489F42555B}"/>
          </ac:spMkLst>
        </pc:spChg>
        <pc:spChg chg="add mod">
          <ac:chgData name="" userId="da7b4daa2a169ece" providerId="LiveId" clId="{DE6D4EC3-F098-42CE-B512-6BBF85760511}" dt="2026-03-16T19:45:49.939" v="7285" actId="13822"/>
          <ac:spMkLst>
            <pc:docMk/>
            <pc:sldMk cId="597529243" sldId="282"/>
            <ac:spMk id="4" creationId="{CFCD67A5-AC13-4263-9B5E-67B247608FCA}"/>
          </ac:spMkLst>
        </pc:spChg>
        <pc:spChg chg="del">
          <ac:chgData name="" userId="da7b4daa2a169ece" providerId="LiveId" clId="{DE6D4EC3-F098-42CE-B512-6BBF85760511}" dt="2026-03-12T19:32:53.560" v="1417" actId="478"/>
          <ac:spMkLst>
            <pc:docMk/>
            <pc:sldMk cId="597529243" sldId="282"/>
            <ac:spMk id="5" creationId="{A2ACD9C0-90D0-4354-82EC-87348CB56C5A}"/>
          </ac:spMkLst>
        </pc:spChg>
        <pc:spChg chg="del">
          <ac:chgData name="" userId="da7b4daa2a169ece" providerId="LiveId" clId="{DE6D4EC3-F098-42CE-B512-6BBF85760511}" dt="2026-03-12T19:32:53.560" v="1417" actId="478"/>
          <ac:spMkLst>
            <pc:docMk/>
            <pc:sldMk cId="597529243" sldId="282"/>
            <ac:spMk id="6" creationId="{1A36C4EF-9F58-4EBF-AD05-2093CF9BA70A}"/>
          </ac:spMkLst>
        </pc:spChg>
      </pc:sldChg>
      <pc:sldChg chg="delSp del">
        <pc:chgData name="" userId="da7b4daa2a169ece" providerId="LiveId" clId="{DE6D4EC3-F098-42CE-B512-6BBF85760511}" dt="2026-03-17T16:37:07.021" v="9259" actId="2696"/>
        <pc:sldMkLst>
          <pc:docMk/>
          <pc:sldMk cId="3578105372" sldId="283"/>
        </pc:sldMkLst>
        <pc:spChg chg="del">
          <ac:chgData name="" userId="da7b4daa2a169ece" providerId="LiveId" clId="{DE6D4EC3-F098-42CE-B512-6BBF85760511}" dt="2026-03-12T19:35:45.472" v="1451" actId="478"/>
          <ac:spMkLst>
            <pc:docMk/>
            <pc:sldMk cId="3578105372" sldId="283"/>
            <ac:spMk id="4" creationId="{69845158-4A70-459A-9F51-0D1697AAC0F8}"/>
          </ac:spMkLst>
        </pc:spChg>
        <pc:spChg chg="del">
          <ac:chgData name="" userId="da7b4daa2a169ece" providerId="LiveId" clId="{DE6D4EC3-F098-42CE-B512-6BBF85760511}" dt="2026-03-12T19:35:45.472" v="1451" actId="478"/>
          <ac:spMkLst>
            <pc:docMk/>
            <pc:sldMk cId="3578105372" sldId="283"/>
            <ac:spMk id="5" creationId="{2D12A782-BC20-4805-864D-3E5AD3A093F3}"/>
          </ac:spMkLst>
        </pc:spChg>
        <pc:spChg chg="del">
          <ac:chgData name="" userId="da7b4daa2a169ece" providerId="LiveId" clId="{DE6D4EC3-F098-42CE-B512-6BBF85760511}" dt="2026-03-12T19:35:45.472" v="1451" actId="478"/>
          <ac:spMkLst>
            <pc:docMk/>
            <pc:sldMk cId="3578105372" sldId="283"/>
            <ac:spMk id="6" creationId="{C661E1B9-B53C-47A0-8F80-C61ECCC7C060}"/>
          </ac:spMkLst>
        </pc:spChg>
        <pc:spChg chg="del">
          <ac:chgData name="" userId="da7b4daa2a169ece" providerId="LiveId" clId="{DE6D4EC3-F098-42CE-B512-6BBF85760511}" dt="2026-03-12T19:35:45.472" v="1451" actId="478"/>
          <ac:spMkLst>
            <pc:docMk/>
            <pc:sldMk cId="3578105372" sldId="283"/>
            <ac:spMk id="7" creationId="{27130E1E-F4CA-461B-8C29-5EAF93DC7F9C}"/>
          </ac:spMkLst>
        </pc:spChg>
      </pc:sldChg>
      <pc:sldChg chg="delSp del">
        <pc:chgData name="" userId="da7b4daa2a169ece" providerId="LiveId" clId="{DE6D4EC3-F098-42CE-B512-6BBF85760511}" dt="2026-03-17T16:37:07.029" v="9260" actId="2696"/>
        <pc:sldMkLst>
          <pc:docMk/>
          <pc:sldMk cId="1673711806" sldId="284"/>
        </pc:sldMkLst>
        <pc:spChg chg="del">
          <ac:chgData name="" userId="da7b4daa2a169ece" providerId="LiveId" clId="{DE6D4EC3-F098-42CE-B512-6BBF85760511}" dt="2026-03-12T19:35:38.008" v="1450" actId="478"/>
          <ac:spMkLst>
            <pc:docMk/>
            <pc:sldMk cId="1673711806" sldId="284"/>
            <ac:spMk id="4" creationId="{CA581212-A00A-4021-9C34-C7B47C48012A}"/>
          </ac:spMkLst>
        </pc:spChg>
        <pc:spChg chg="del">
          <ac:chgData name="" userId="da7b4daa2a169ece" providerId="LiveId" clId="{DE6D4EC3-F098-42CE-B512-6BBF85760511}" dt="2026-03-12T19:35:38.008" v="1450" actId="478"/>
          <ac:spMkLst>
            <pc:docMk/>
            <pc:sldMk cId="1673711806" sldId="284"/>
            <ac:spMk id="5" creationId="{21924FFF-4B6B-4FAF-8F73-F4DD08AD49A3}"/>
          </ac:spMkLst>
        </pc:spChg>
        <pc:spChg chg="del">
          <ac:chgData name="" userId="da7b4daa2a169ece" providerId="LiveId" clId="{DE6D4EC3-F098-42CE-B512-6BBF85760511}" dt="2026-03-12T19:35:38.008" v="1450" actId="478"/>
          <ac:spMkLst>
            <pc:docMk/>
            <pc:sldMk cId="1673711806" sldId="284"/>
            <ac:spMk id="6" creationId="{7AEE9C59-4A1A-49C0-ADCA-B4C6D22E5349}"/>
          </ac:spMkLst>
        </pc:spChg>
        <pc:spChg chg="del">
          <ac:chgData name="" userId="da7b4daa2a169ece" providerId="LiveId" clId="{DE6D4EC3-F098-42CE-B512-6BBF85760511}" dt="2026-03-12T19:35:38.008" v="1450" actId="478"/>
          <ac:spMkLst>
            <pc:docMk/>
            <pc:sldMk cId="1673711806" sldId="284"/>
            <ac:spMk id="7" creationId="{E723E40D-6CC2-44FC-891A-B6EDDE664141}"/>
          </ac:spMkLst>
        </pc:spChg>
        <pc:spChg chg="del">
          <ac:chgData name="" userId="da7b4daa2a169ece" providerId="LiveId" clId="{DE6D4EC3-F098-42CE-B512-6BBF85760511}" dt="2026-03-12T19:35:38.008" v="1450" actId="478"/>
          <ac:spMkLst>
            <pc:docMk/>
            <pc:sldMk cId="1673711806" sldId="284"/>
            <ac:spMk id="8" creationId="{0101884B-E5A4-41BD-B695-7604273ACD2F}"/>
          </ac:spMkLst>
        </pc:spChg>
        <pc:spChg chg="del">
          <ac:chgData name="" userId="da7b4daa2a169ece" providerId="LiveId" clId="{DE6D4EC3-F098-42CE-B512-6BBF85760511}" dt="2026-03-12T19:35:38.008" v="1450" actId="478"/>
          <ac:spMkLst>
            <pc:docMk/>
            <pc:sldMk cId="1673711806" sldId="284"/>
            <ac:spMk id="9" creationId="{18C6E34A-0E20-4B28-A3D8-36C9F52784EC}"/>
          </ac:spMkLst>
        </pc:spChg>
      </pc:sldChg>
      <pc:sldChg chg="delSp del">
        <pc:chgData name="" userId="da7b4daa2a169ece" providerId="LiveId" clId="{DE6D4EC3-F098-42CE-B512-6BBF85760511}" dt="2026-03-17T16:37:07.004" v="9258" actId="2696"/>
        <pc:sldMkLst>
          <pc:docMk/>
          <pc:sldMk cId="2072849953" sldId="285"/>
        </pc:sldMkLst>
        <pc:spChg chg="del">
          <ac:chgData name="" userId="da7b4daa2a169ece" providerId="LiveId" clId="{DE6D4EC3-F098-42CE-B512-6BBF85760511}" dt="2026-03-12T19:35:50.354" v="1452" actId="478"/>
          <ac:spMkLst>
            <pc:docMk/>
            <pc:sldMk cId="2072849953" sldId="285"/>
            <ac:spMk id="4" creationId="{71E8A896-497B-45A3-BF61-B141C63F9096}"/>
          </ac:spMkLst>
        </pc:spChg>
        <pc:spChg chg="del">
          <ac:chgData name="" userId="da7b4daa2a169ece" providerId="LiveId" clId="{DE6D4EC3-F098-42CE-B512-6BBF85760511}" dt="2026-03-12T19:35:50.354" v="1452" actId="478"/>
          <ac:spMkLst>
            <pc:docMk/>
            <pc:sldMk cId="2072849953" sldId="285"/>
            <ac:spMk id="5" creationId="{64CEC4F3-B29D-478B-A7CC-5BB077D457A6}"/>
          </ac:spMkLst>
        </pc:spChg>
        <pc:spChg chg="del">
          <ac:chgData name="" userId="da7b4daa2a169ece" providerId="LiveId" clId="{DE6D4EC3-F098-42CE-B512-6BBF85760511}" dt="2026-03-12T19:35:50.354" v="1452" actId="478"/>
          <ac:spMkLst>
            <pc:docMk/>
            <pc:sldMk cId="2072849953" sldId="285"/>
            <ac:spMk id="6" creationId="{7EE6343F-B27A-4F4E-8558-1E03C4ED600D}"/>
          </ac:spMkLst>
        </pc:spChg>
        <pc:spChg chg="del">
          <ac:chgData name="" userId="da7b4daa2a169ece" providerId="LiveId" clId="{DE6D4EC3-F098-42CE-B512-6BBF85760511}" dt="2026-03-12T19:35:50.354" v="1452" actId="478"/>
          <ac:spMkLst>
            <pc:docMk/>
            <pc:sldMk cId="2072849953" sldId="285"/>
            <ac:spMk id="7" creationId="{A75B6AEE-3EAE-4875-B293-92D424573AD3}"/>
          </ac:spMkLst>
        </pc:spChg>
      </pc:sldChg>
      <pc:sldChg chg="delSp del">
        <pc:chgData name="" userId="da7b4daa2a169ece" providerId="LiveId" clId="{DE6D4EC3-F098-42CE-B512-6BBF85760511}" dt="2026-03-17T16:37:06.991" v="9257" actId="2696"/>
        <pc:sldMkLst>
          <pc:docMk/>
          <pc:sldMk cId="2663452432" sldId="286"/>
        </pc:sldMkLst>
        <pc:spChg chg="del">
          <ac:chgData name="" userId="da7b4daa2a169ece" providerId="LiveId" clId="{DE6D4EC3-F098-42CE-B512-6BBF85760511}" dt="2026-03-12T19:35:55.205" v="1453" actId="478"/>
          <ac:spMkLst>
            <pc:docMk/>
            <pc:sldMk cId="2663452432" sldId="286"/>
            <ac:spMk id="4" creationId="{92D25EC2-D602-4007-BB3C-C1ABBD3DFDDF}"/>
          </ac:spMkLst>
        </pc:spChg>
        <pc:spChg chg="del">
          <ac:chgData name="" userId="da7b4daa2a169ece" providerId="LiveId" clId="{DE6D4EC3-F098-42CE-B512-6BBF85760511}" dt="2026-03-12T19:35:55.205" v="1453" actId="478"/>
          <ac:spMkLst>
            <pc:docMk/>
            <pc:sldMk cId="2663452432" sldId="286"/>
            <ac:spMk id="5" creationId="{9D461E5E-9568-4E1F-A59F-E16B04BD6D27}"/>
          </ac:spMkLst>
        </pc:spChg>
        <pc:spChg chg="del">
          <ac:chgData name="" userId="da7b4daa2a169ece" providerId="LiveId" clId="{DE6D4EC3-F098-42CE-B512-6BBF85760511}" dt="2026-03-12T19:35:55.205" v="1453" actId="478"/>
          <ac:spMkLst>
            <pc:docMk/>
            <pc:sldMk cId="2663452432" sldId="286"/>
            <ac:spMk id="6" creationId="{6FEED881-9A3B-4DB2-ADEB-E252BCF848A6}"/>
          </ac:spMkLst>
        </pc:spChg>
      </pc:sldChg>
      <pc:sldChg chg="delSp del">
        <pc:chgData name="" userId="da7b4daa2a169ece" providerId="LiveId" clId="{DE6D4EC3-F098-42CE-B512-6BBF85760511}" dt="2026-03-17T16:37:06.974" v="9256" actId="2696"/>
        <pc:sldMkLst>
          <pc:docMk/>
          <pc:sldMk cId="1045266189" sldId="287"/>
        </pc:sldMkLst>
        <pc:spChg chg="del">
          <ac:chgData name="" userId="da7b4daa2a169ece" providerId="LiveId" clId="{DE6D4EC3-F098-42CE-B512-6BBF85760511}" dt="2026-03-12T19:36:00.265" v="1454" actId="478"/>
          <ac:spMkLst>
            <pc:docMk/>
            <pc:sldMk cId="1045266189" sldId="287"/>
            <ac:spMk id="4" creationId="{F8EBDF31-3685-47ED-9537-9B0EAC492D0D}"/>
          </ac:spMkLst>
        </pc:spChg>
        <pc:spChg chg="del">
          <ac:chgData name="" userId="da7b4daa2a169ece" providerId="LiveId" clId="{DE6D4EC3-F098-42CE-B512-6BBF85760511}" dt="2026-03-12T19:36:00.265" v="1454" actId="478"/>
          <ac:spMkLst>
            <pc:docMk/>
            <pc:sldMk cId="1045266189" sldId="287"/>
            <ac:spMk id="5" creationId="{65D0509E-CC48-4097-9CD7-5F5CAC524E85}"/>
          </ac:spMkLst>
        </pc:spChg>
        <pc:spChg chg="del">
          <ac:chgData name="" userId="da7b4daa2a169ece" providerId="LiveId" clId="{DE6D4EC3-F098-42CE-B512-6BBF85760511}" dt="2026-03-12T19:36:00.265" v="1454" actId="478"/>
          <ac:spMkLst>
            <pc:docMk/>
            <pc:sldMk cId="1045266189" sldId="287"/>
            <ac:spMk id="6" creationId="{92ACAB49-FEEF-451A-A08F-17DCE0F8BABE}"/>
          </ac:spMkLst>
        </pc:spChg>
      </pc:sldChg>
      <pc:sldChg chg="addSp delSp modSp ord">
        <pc:chgData name="" userId="da7b4daa2a169ece" providerId="LiveId" clId="{DE6D4EC3-F098-42CE-B512-6BBF85760511}" dt="2026-03-17T07:53:39.330" v="7354" actId="123"/>
        <pc:sldMkLst>
          <pc:docMk/>
          <pc:sldMk cId="3625066347" sldId="288"/>
        </pc:sldMkLst>
        <pc:spChg chg="add">
          <ac:chgData name="" userId="da7b4daa2a169ece" providerId="LiveId" clId="{DE6D4EC3-F098-42CE-B512-6BBF85760511}" dt="2026-03-17T07:51:28.249" v="7328"/>
          <ac:spMkLst>
            <pc:docMk/>
            <pc:sldMk cId="3625066347" sldId="288"/>
            <ac:spMk id="2" creationId="{0FD7B3EF-88B0-4296-BBA9-AD66BEBC5E12}"/>
          </ac:spMkLst>
        </pc:spChg>
        <pc:spChg chg="add mod">
          <ac:chgData name="" userId="da7b4daa2a169ece" providerId="LiveId" clId="{DE6D4EC3-F098-42CE-B512-6BBF85760511}" dt="2026-03-17T07:53:39.330" v="7354" actId="123"/>
          <ac:spMkLst>
            <pc:docMk/>
            <pc:sldMk cId="3625066347" sldId="288"/>
            <ac:spMk id="3" creationId="{6D30EAEA-465C-48A4-B977-E507DDBF6E65}"/>
          </ac:spMkLst>
        </pc:spChg>
        <pc:spChg chg="del">
          <ac:chgData name="" userId="da7b4daa2a169ece" providerId="LiveId" clId="{DE6D4EC3-F098-42CE-B512-6BBF85760511}" dt="2026-03-12T19:34:34.020" v="1437" actId="478"/>
          <ac:spMkLst>
            <pc:docMk/>
            <pc:sldMk cId="3625066347" sldId="288"/>
            <ac:spMk id="4" creationId="{99DBACD1-2C0C-40EE-BF67-8E62D8F7E586}"/>
          </ac:spMkLst>
        </pc:spChg>
        <pc:spChg chg="del">
          <ac:chgData name="" userId="da7b4daa2a169ece" providerId="LiveId" clId="{DE6D4EC3-F098-42CE-B512-6BBF85760511}" dt="2026-03-12T19:34:34.020" v="1437" actId="478"/>
          <ac:spMkLst>
            <pc:docMk/>
            <pc:sldMk cId="3625066347" sldId="288"/>
            <ac:spMk id="5" creationId="{B729B938-DA37-4EEB-89F4-6BC52E00D105}"/>
          </ac:spMkLst>
        </pc:spChg>
        <pc:spChg chg="del">
          <ac:chgData name="" userId="da7b4daa2a169ece" providerId="LiveId" clId="{DE6D4EC3-F098-42CE-B512-6BBF85760511}" dt="2026-03-12T19:34:34.020" v="1437" actId="478"/>
          <ac:spMkLst>
            <pc:docMk/>
            <pc:sldMk cId="3625066347" sldId="288"/>
            <ac:spMk id="6" creationId="{66499B1B-788F-4B6C-B45E-680BAACE3D88}"/>
          </ac:spMkLst>
        </pc:spChg>
        <pc:spChg chg="del">
          <ac:chgData name="" userId="da7b4daa2a169ece" providerId="LiveId" clId="{DE6D4EC3-F098-42CE-B512-6BBF85760511}" dt="2026-03-12T19:34:34.020" v="1437" actId="478"/>
          <ac:spMkLst>
            <pc:docMk/>
            <pc:sldMk cId="3625066347" sldId="288"/>
            <ac:spMk id="7" creationId="{A6D7779A-8853-43A6-B799-45D196E969F1}"/>
          </ac:spMkLst>
        </pc:spChg>
        <pc:spChg chg="del">
          <ac:chgData name="" userId="da7b4daa2a169ece" providerId="LiveId" clId="{DE6D4EC3-F098-42CE-B512-6BBF85760511}" dt="2026-03-12T19:34:34.020" v="1437" actId="478"/>
          <ac:spMkLst>
            <pc:docMk/>
            <pc:sldMk cId="3625066347" sldId="288"/>
            <ac:spMk id="8" creationId="{90E5A3FC-5BB7-4D59-B27F-E87DD10D8B96}"/>
          </ac:spMkLst>
        </pc:spChg>
        <pc:spChg chg="del">
          <ac:chgData name="" userId="da7b4daa2a169ece" providerId="LiveId" clId="{DE6D4EC3-F098-42CE-B512-6BBF85760511}" dt="2026-03-12T19:34:34.020" v="1437" actId="478"/>
          <ac:spMkLst>
            <pc:docMk/>
            <pc:sldMk cId="3625066347" sldId="288"/>
            <ac:spMk id="9" creationId="{41556FC7-6D38-4908-A6AA-7CBF1E79AC24}"/>
          </ac:spMkLst>
        </pc:spChg>
        <pc:spChg chg="del">
          <ac:chgData name="" userId="da7b4daa2a169ece" providerId="LiveId" clId="{DE6D4EC3-F098-42CE-B512-6BBF85760511}" dt="2026-03-12T19:34:34.020" v="1437" actId="478"/>
          <ac:spMkLst>
            <pc:docMk/>
            <pc:sldMk cId="3625066347" sldId="288"/>
            <ac:spMk id="10" creationId="{E34224AD-57E4-434B-A7F0-803721FCF85B}"/>
          </ac:spMkLst>
        </pc:spChg>
      </pc:sldChg>
      <pc:sldChg chg="addSp delSp modSp ord">
        <pc:chgData name="" userId="da7b4daa2a169ece" providerId="LiveId" clId="{DE6D4EC3-F098-42CE-B512-6BBF85760511}" dt="2026-03-17T07:56:50.442" v="7393"/>
        <pc:sldMkLst>
          <pc:docMk/>
          <pc:sldMk cId="1322528020" sldId="289"/>
        </pc:sldMkLst>
        <pc:spChg chg="add del">
          <ac:chgData name="" userId="da7b4daa2a169ece" providerId="LiveId" clId="{DE6D4EC3-F098-42CE-B512-6BBF85760511}" dt="2026-03-17T07:56:50.442" v="7393"/>
          <ac:spMkLst>
            <pc:docMk/>
            <pc:sldMk cId="1322528020" sldId="289"/>
            <ac:spMk id="2" creationId="{9B9E9DAB-0693-47AB-ACFD-C1A4FCBEECE2}"/>
          </ac:spMkLst>
        </pc:spChg>
        <pc:spChg chg="add mod">
          <ac:chgData name="" userId="da7b4daa2a169ece" providerId="LiveId" clId="{DE6D4EC3-F098-42CE-B512-6BBF85760511}" dt="2026-03-17T07:55:17.714" v="7380" actId="20577"/>
          <ac:spMkLst>
            <pc:docMk/>
            <pc:sldMk cId="1322528020" sldId="289"/>
            <ac:spMk id="3" creationId="{9438FBFC-E6CE-4EEE-864C-3A0C75D95368}"/>
          </ac:spMkLst>
        </pc:spChg>
        <pc:spChg chg="del">
          <ac:chgData name="" userId="da7b4daa2a169ece" providerId="LiveId" clId="{DE6D4EC3-F098-42CE-B512-6BBF85760511}" dt="2026-03-12T19:34:39.271" v="1438" actId="478"/>
          <ac:spMkLst>
            <pc:docMk/>
            <pc:sldMk cId="1322528020" sldId="289"/>
            <ac:spMk id="4" creationId="{0B413D59-CE4C-40B2-9E90-0173ADE6EE33}"/>
          </ac:spMkLst>
        </pc:spChg>
        <pc:spChg chg="add mod">
          <ac:chgData name="" userId="da7b4daa2a169ece" providerId="LiveId" clId="{DE6D4EC3-F098-42CE-B512-6BBF85760511}" dt="2026-03-17T07:56:15.998" v="7390" actId="13822"/>
          <ac:spMkLst>
            <pc:docMk/>
            <pc:sldMk cId="1322528020" sldId="289"/>
            <ac:spMk id="4" creationId="{45045950-8C8A-4E11-A727-6F5F82DD6415}"/>
          </ac:spMkLst>
        </pc:spChg>
        <pc:spChg chg="del">
          <ac:chgData name="" userId="da7b4daa2a169ece" providerId="LiveId" clId="{DE6D4EC3-F098-42CE-B512-6BBF85760511}" dt="2026-03-12T19:34:39.271" v="1438" actId="478"/>
          <ac:spMkLst>
            <pc:docMk/>
            <pc:sldMk cId="1322528020" sldId="289"/>
            <ac:spMk id="5" creationId="{CC0FD775-C93D-4FF0-ACE0-1CA13652FBDA}"/>
          </ac:spMkLst>
        </pc:spChg>
        <pc:spChg chg="del">
          <ac:chgData name="" userId="da7b4daa2a169ece" providerId="LiveId" clId="{DE6D4EC3-F098-42CE-B512-6BBF85760511}" dt="2026-03-12T19:34:39.271" v="1438" actId="478"/>
          <ac:spMkLst>
            <pc:docMk/>
            <pc:sldMk cId="1322528020" sldId="289"/>
            <ac:spMk id="6" creationId="{729F96DD-FDCC-4DA6-88C1-0B610A484027}"/>
          </ac:spMkLst>
        </pc:spChg>
      </pc:sldChg>
      <pc:sldChg chg="addSp delSp modSp ord">
        <pc:chgData name="" userId="da7b4daa2a169ece" providerId="LiveId" clId="{DE6D4EC3-F098-42CE-B512-6BBF85760511}" dt="2026-03-17T07:58:17.729" v="7412" actId="20577"/>
        <pc:sldMkLst>
          <pc:docMk/>
          <pc:sldMk cId="2910391010" sldId="290"/>
        </pc:sldMkLst>
        <pc:spChg chg="add">
          <ac:chgData name="" userId="da7b4daa2a169ece" providerId="LiveId" clId="{DE6D4EC3-F098-42CE-B512-6BBF85760511}" dt="2026-03-17T07:56:53.473" v="7394"/>
          <ac:spMkLst>
            <pc:docMk/>
            <pc:sldMk cId="2910391010" sldId="290"/>
            <ac:spMk id="2" creationId="{6104EE4D-4817-4854-A310-15FE66C98E2E}"/>
          </ac:spMkLst>
        </pc:spChg>
        <pc:spChg chg="add del">
          <ac:chgData name="" userId="da7b4daa2a169ece" providerId="LiveId" clId="{DE6D4EC3-F098-42CE-B512-6BBF85760511}" dt="2026-03-17T07:57:41.940" v="7396" actId="478"/>
          <ac:spMkLst>
            <pc:docMk/>
            <pc:sldMk cId="2910391010" sldId="290"/>
            <ac:spMk id="3" creationId="{A04A30C2-2BC0-467A-B17F-9D6CA2EA85B2}"/>
          </ac:spMkLst>
        </pc:spChg>
        <pc:spChg chg="del">
          <ac:chgData name="" userId="da7b4daa2a169ece" providerId="LiveId" clId="{DE6D4EC3-F098-42CE-B512-6BBF85760511}" dt="2026-03-12T19:34:44.312" v="1439" actId="478"/>
          <ac:spMkLst>
            <pc:docMk/>
            <pc:sldMk cId="2910391010" sldId="290"/>
            <ac:spMk id="4" creationId="{5280A2F5-59DC-47B3-BC5E-93195E0ED114}"/>
          </ac:spMkLst>
        </pc:spChg>
        <pc:spChg chg="add mod">
          <ac:chgData name="" userId="da7b4daa2a169ece" providerId="LiveId" clId="{DE6D4EC3-F098-42CE-B512-6BBF85760511}" dt="2026-03-17T07:58:17.729" v="7412" actId="20577"/>
          <ac:spMkLst>
            <pc:docMk/>
            <pc:sldMk cId="2910391010" sldId="290"/>
            <ac:spMk id="4" creationId="{70E38375-3F00-4EC2-9585-F4C4F164AFA8}"/>
          </ac:spMkLst>
        </pc:spChg>
        <pc:spChg chg="del">
          <ac:chgData name="" userId="da7b4daa2a169ece" providerId="LiveId" clId="{DE6D4EC3-F098-42CE-B512-6BBF85760511}" dt="2026-03-12T19:34:44.312" v="1439" actId="478"/>
          <ac:spMkLst>
            <pc:docMk/>
            <pc:sldMk cId="2910391010" sldId="290"/>
            <ac:spMk id="5" creationId="{EECCA6C2-211B-4490-A490-3ACCB210FAA1}"/>
          </ac:spMkLst>
        </pc:spChg>
        <pc:spChg chg="del">
          <ac:chgData name="" userId="da7b4daa2a169ece" providerId="LiveId" clId="{DE6D4EC3-F098-42CE-B512-6BBF85760511}" dt="2026-03-12T19:34:44.312" v="1439" actId="478"/>
          <ac:spMkLst>
            <pc:docMk/>
            <pc:sldMk cId="2910391010" sldId="290"/>
            <ac:spMk id="6" creationId="{6690D157-F8B3-43C6-AF25-BB7104C00200}"/>
          </ac:spMkLst>
        </pc:spChg>
        <pc:spChg chg="del">
          <ac:chgData name="" userId="da7b4daa2a169ece" providerId="LiveId" clId="{DE6D4EC3-F098-42CE-B512-6BBF85760511}" dt="2026-03-12T19:34:44.312" v="1439" actId="478"/>
          <ac:spMkLst>
            <pc:docMk/>
            <pc:sldMk cId="2910391010" sldId="290"/>
            <ac:spMk id="7" creationId="{C86A0A5B-87CD-45F6-98A7-21DF99F6CCC8}"/>
          </ac:spMkLst>
        </pc:spChg>
        <pc:spChg chg="del">
          <ac:chgData name="" userId="da7b4daa2a169ece" providerId="LiveId" clId="{DE6D4EC3-F098-42CE-B512-6BBF85760511}" dt="2026-03-12T19:34:44.312" v="1439" actId="478"/>
          <ac:spMkLst>
            <pc:docMk/>
            <pc:sldMk cId="2910391010" sldId="290"/>
            <ac:spMk id="8" creationId="{A7AAE309-D8EA-4214-9DC1-9EBA8C875F62}"/>
          </ac:spMkLst>
        </pc:spChg>
      </pc:sldChg>
      <pc:sldChg chg="addSp delSp modSp">
        <pc:chgData name="" userId="da7b4daa2a169ece" providerId="LiveId" clId="{DE6D4EC3-F098-42CE-B512-6BBF85760511}" dt="2026-03-17T14:07:21.614" v="8388" actId="20577"/>
        <pc:sldMkLst>
          <pc:docMk/>
          <pc:sldMk cId="1084623347" sldId="291"/>
        </pc:sldMkLst>
        <pc:spChg chg="del">
          <ac:chgData name="" userId="da7b4daa2a169ece" providerId="LiveId" clId="{DE6D4EC3-F098-42CE-B512-6BBF85760511}" dt="2026-03-12T19:34:58.935" v="1442" actId="478"/>
          <ac:spMkLst>
            <pc:docMk/>
            <pc:sldMk cId="1084623347" sldId="291"/>
            <ac:spMk id="4" creationId="{06B43982-A5C6-4149-91AC-AA91DBB18A8F}"/>
          </ac:spMkLst>
        </pc:spChg>
        <pc:spChg chg="del">
          <ac:chgData name="" userId="da7b4daa2a169ece" providerId="LiveId" clId="{DE6D4EC3-F098-42CE-B512-6BBF85760511}" dt="2026-03-12T19:34:58.935" v="1442" actId="478"/>
          <ac:spMkLst>
            <pc:docMk/>
            <pc:sldMk cId="1084623347" sldId="291"/>
            <ac:spMk id="5" creationId="{48DCF45D-5CDE-4308-A910-19F34518A51B}"/>
          </ac:spMkLst>
        </pc:spChg>
        <pc:spChg chg="del">
          <ac:chgData name="" userId="da7b4daa2a169ece" providerId="LiveId" clId="{DE6D4EC3-F098-42CE-B512-6BBF85760511}" dt="2026-03-12T19:34:58.935" v="1442" actId="478"/>
          <ac:spMkLst>
            <pc:docMk/>
            <pc:sldMk cId="1084623347" sldId="291"/>
            <ac:spMk id="7" creationId="{30588A89-938C-4939-BAF8-87043A426794}"/>
          </ac:spMkLst>
        </pc:spChg>
        <pc:spChg chg="del">
          <ac:chgData name="" userId="da7b4daa2a169ece" providerId="LiveId" clId="{DE6D4EC3-F098-42CE-B512-6BBF85760511}" dt="2026-03-12T19:34:58.935" v="1442" actId="478"/>
          <ac:spMkLst>
            <pc:docMk/>
            <pc:sldMk cId="1084623347" sldId="291"/>
            <ac:spMk id="8" creationId="{8D4549D7-BBB0-465A-A4C2-2125E2FE6388}"/>
          </ac:spMkLst>
        </pc:spChg>
        <pc:graphicFrameChg chg="add modGraphic">
          <ac:chgData name="" userId="da7b4daa2a169ece" providerId="LiveId" clId="{DE6D4EC3-F098-42CE-B512-6BBF85760511}" dt="2026-03-17T14:07:21.614" v="8388" actId="20577"/>
          <ac:graphicFrameMkLst>
            <pc:docMk/>
            <pc:sldMk cId="1084623347" sldId="291"/>
            <ac:graphicFrameMk id="2" creationId="{49988BA1-100C-4ED8-BE82-5B0D3A96B6A6}"/>
          </ac:graphicFrameMkLst>
        </pc:graphicFrameChg>
        <pc:picChg chg="del">
          <ac:chgData name="" userId="da7b4daa2a169ece" providerId="LiveId" clId="{DE6D4EC3-F098-42CE-B512-6BBF85760511}" dt="2026-03-12T19:34:58.935" v="1442" actId="478"/>
          <ac:picMkLst>
            <pc:docMk/>
            <pc:sldMk cId="1084623347" sldId="291"/>
            <ac:picMk id="6" creationId="{F394F3ED-34BF-4B31-943A-B834F93E368E}"/>
          </ac:picMkLst>
        </pc:picChg>
      </pc:sldChg>
      <pc:sldChg chg="addSp delSp modSp">
        <pc:chgData name="" userId="da7b4daa2a169ece" providerId="LiveId" clId="{DE6D4EC3-F098-42CE-B512-6BBF85760511}" dt="2026-03-17T14:12:58.249" v="8727" actId="2165"/>
        <pc:sldMkLst>
          <pc:docMk/>
          <pc:sldMk cId="3673440924" sldId="292"/>
        </pc:sldMkLst>
        <pc:spChg chg="del">
          <ac:chgData name="" userId="da7b4daa2a169ece" providerId="LiveId" clId="{DE6D4EC3-F098-42CE-B512-6BBF85760511}" dt="2026-03-12T19:35:04.176" v="1443" actId="478"/>
          <ac:spMkLst>
            <pc:docMk/>
            <pc:sldMk cId="3673440924" sldId="292"/>
            <ac:spMk id="4" creationId="{766F33F0-19AA-4082-A8E3-8DD853B8ECCB}"/>
          </ac:spMkLst>
        </pc:spChg>
        <pc:spChg chg="del">
          <ac:chgData name="" userId="da7b4daa2a169ece" providerId="LiveId" clId="{DE6D4EC3-F098-42CE-B512-6BBF85760511}" dt="2026-03-12T19:35:04.176" v="1443" actId="478"/>
          <ac:spMkLst>
            <pc:docMk/>
            <pc:sldMk cId="3673440924" sldId="292"/>
            <ac:spMk id="5" creationId="{9ADCC9FC-7D6E-43C8-AC9F-3D960C44AF8F}"/>
          </ac:spMkLst>
        </pc:spChg>
        <pc:spChg chg="del">
          <ac:chgData name="" userId="da7b4daa2a169ece" providerId="LiveId" clId="{DE6D4EC3-F098-42CE-B512-6BBF85760511}" dt="2026-03-12T19:35:04.176" v="1443" actId="478"/>
          <ac:spMkLst>
            <pc:docMk/>
            <pc:sldMk cId="3673440924" sldId="292"/>
            <ac:spMk id="7" creationId="{F08411E0-EC42-45AD-A6EE-32CEA08827CC}"/>
          </ac:spMkLst>
        </pc:spChg>
        <pc:spChg chg="del">
          <ac:chgData name="" userId="da7b4daa2a169ece" providerId="LiveId" clId="{DE6D4EC3-F098-42CE-B512-6BBF85760511}" dt="2026-03-12T19:35:04.176" v="1443" actId="478"/>
          <ac:spMkLst>
            <pc:docMk/>
            <pc:sldMk cId="3673440924" sldId="292"/>
            <ac:spMk id="8" creationId="{3FF3815D-2553-429E-9E11-B8E0FCF17B41}"/>
          </ac:spMkLst>
        </pc:spChg>
        <pc:graphicFrameChg chg="add modGraphic">
          <ac:chgData name="" userId="da7b4daa2a169ece" providerId="LiveId" clId="{DE6D4EC3-F098-42CE-B512-6BBF85760511}" dt="2026-03-17T14:12:58.249" v="8727" actId="2165"/>
          <ac:graphicFrameMkLst>
            <pc:docMk/>
            <pc:sldMk cId="3673440924" sldId="292"/>
            <ac:graphicFrameMk id="2" creationId="{3EBB9602-5D8A-4426-BC29-D4A9B6A8F83A}"/>
          </ac:graphicFrameMkLst>
        </pc:graphicFrameChg>
        <pc:picChg chg="del">
          <ac:chgData name="" userId="da7b4daa2a169ece" providerId="LiveId" clId="{DE6D4EC3-F098-42CE-B512-6BBF85760511}" dt="2026-03-12T19:35:04.176" v="1443" actId="478"/>
          <ac:picMkLst>
            <pc:docMk/>
            <pc:sldMk cId="3673440924" sldId="292"/>
            <ac:picMk id="6" creationId="{FC6E231B-3474-4805-B7A8-71F0ADBF34AB}"/>
          </ac:picMkLst>
        </pc:picChg>
      </pc:sldChg>
      <pc:sldChg chg="addSp delSp modSp ord">
        <pc:chgData name="" userId="da7b4daa2a169ece" providerId="LiveId" clId="{DE6D4EC3-F098-42CE-B512-6BBF85760511}" dt="2026-03-16T17:39:21.771" v="3976" actId="1076"/>
        <pc:sldMkLst>
          <pc:docMk/>
          <pc:sldMk cId="3748352194" sldId="293"/>
        </pc:sldMkLst>
        <pc:spChg chg="add">
          <ac:chgData name="" userId="da7b4daa2a169ece" providerId="LiveId" clId="{DE6D4EC3-F098-42CE-B512-6BBF85760511}" dt="2026-03-16T17:33:54.273" v="3459"/>
          <ac:spMkLst>
            <pc:docMk/>
            <pc:sldMk cId="3748352194" sldId="293"/>
            <ac:spMk id="2" creationId="{A8733C42-C13A-478B-8915-10D6A2ABA848}"/>
          </ac:spMkLst>
        </pc:spChg>
        <pc:spChg chg="add mod">
          <ac:chgData name="" userId="da7b4daa2a169ece" providerId="LiveId" clId="{DE6D4EC3-F098-42CE-B512-6BBF85760511}" dt="2026-03-16T17:36:25.023" v="3689" actId="1076"/>
          <ac:spMkLst>
            <pc:docMk/>
            <pc:sldMk cId="3748352194" sldId="293"/>
            <ac:spMk id="3" creationId="{2DECDD4E-CDAA-4501-8395-38FF24ED9A8B}"/>
          </ac:spMkLst>
        </pc:spChg>
        <pc:spChg chg="add del mod">
          <ac:chgData name="" userId="da7b4daa2a169ece" providerId="LiveId" clId="{DE6D4EC3-F098-42CE-B512-6BBF85760511}" dt="2026-03-12T19:33:37.614" v="1425" actId="478"/>
          <ac:spMkLst>
            <pc:docMk/>
            <pc:sldMk cId="3748352194" sldId="293"/>
            <ac:spMk id="3" creationId="{A5425E73-75A1-4A23-8BA2-A3958C8FF8AC}"/>
          </ac:spMkLst>
        </pc:spChg>
        <pc:spChg chg="add mod">
          <ac:chgData name="" userId="da7b4daa2a169ece" providerId="LiveId" clId="{DE6D4EC3-F098-42CE-B512-6BBF85760511}" dt="2026-03-16T17:37:52.549" v="3810" actId="20577"/>
          <ac:spMkLst>
            <pc:docMk/>
            <pc:sldMk cId="3748352194" sldId="293"/>
            <ac:spMk id="4" creationId="{2A57419E-EFAD-441A-AFB3-36ADD164CB3C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4" creationId="{7DAB113C-94DF-44BB-86B2-66A579D5F938}"/>
          </ac:spMkLst>
        </pc:spChg>
        <pc:spChg chg="add mod">
          <ac:chgData name="" userId="da7b4daa2a169ece" providerId="LiveId" clId="{DE6D4EC3-F098-42CE-B512-6BBF85760511}" dt="2026-03-16T17:39:21.771" v="3976" actId="1076"/>
          <ac:spMkLst>
            <pc:docMk/>
            <pc:sldMk cId="3748352194" sldId="293"/>
            <ac:spMk id="5" creationId="{519B9006-0729-4FA6-A168-36D9CDFF1401}"/>
          </ac:spMkLst>
        </pc:spChg>
        <pc:spChg chg="add mod">
          <ac:chgData name="" userId="da7b4daa2a169ece" providerId="LiveId" clId="{DE6D4EC3-F098-42CE-B512-6BBF85760511}" dt="2026-03-16T17:39:17.930" v="3975" actId="1076"/>
          <ac:spMkLst>
            <pc:docMk/>
            <pc:sldMk cId="3748352194" sldId="293"/>
            <ac:spMk id="6" creationId="{76C22B0A-A713-4391-A2D1-0B6CB51D7A57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7" creationId="{B4C8CFB6-AFF8-4D3A-A1B2-30CA9F47BBC3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9" creationId="{AED646A7-3EC9-4053-B9A3-39F44E334725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10" creationId="{08CCCD4B-0C9E-4A46-9022-E47F23E2500C}"/>
          </ac:spMkLst>
        </pc:spChg>
        <pc:picChg chg="del">
          <ac:chgData name="" userId="da7b4daa2a169ece" providerId="LiveId" clId="{DE6D4EC3-F098-42CE-B512-6BBF85760511}" dt="2026-03-12T19:33:33.319" v="1424" actId="478"/>
          <ac:picMkLst>
            <pc:docMk/>
            <pc:sldMk cId="3748352194" sldId="293"/>
            <ac:picMk id="8" creationId="{6300BCFB-0C1D-43BF-9915-217A9D52E3D2}"/>
          </ac:picMkLst>
        </pc:picChg>
      </pc:sldChg>
      <pc:sldChg chg="addSp delSp modSp ord">
        <pc:chgData name="" userId="da7b4daa2a169ece" providerId="LiveId" clId="{DE6D4EC3-F098-42CE-B512-6BBF85760511}" dt="2026-03-16T17:40:35.355" v="3988" actId="20577"/>
        <pc:sldMkLst>
          <pc:docMk/>
          <pc:sldMk cId="4263979795" sldId="294"/>
        </pc:sldMkLst>
        <pc:spChg chg="add mod">
          <ac:chgData name="" userId="da7b4daa2a169ece" providerId="LiveId" clId="{DE6D4EC3-F098-42CE-B512-6BBF85760511}" dt="2026-03-16T17:40:35.355" v="3988" actId="20577"/>
          <ac:spMkLst>
            <pc:docMk/>
            <pc:sldMk cId="4263979795" sldId="294"/>
            <ac:spMk id="2" creationId="{100002BB-12FD-4819-B363-EB808B36AB38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2" creationId="{FCF84ECC-6C66-4771-9CE0-DF7E067DC0B7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3" creationId="{2397159C-8078-4CE3-8F43-EE9D934F4783}"/>
          </ac:spMkLst>
        </pc:spChg>
        <pc:spChg chg="add">
          <ac:chgData name="" userId="da7b4daa2a169ece" providerId="LiveId" clId="{DE6D4EC3-F098-42CE-B512-6BBF85760511}" dt="2026-03-16T17:39:44.496" v="3977"/>
          <ac:spMkLst>
            <pc:docMk/>
            <pc:sldMk cId="4263979795" sldId="294"/>
            <ac:spMk id="3" creationId="{469BF36B-AAAC-4852-9B31-EEF33385D4A2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4" creationId="{5C10F47B-E28D-47CE-8CC8-F49CBC2C6E91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6" creationId="{AFD68230-BA64-4584-A950-41BD0DF96D7C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7" creationId="{C575A4AE-6068-43ED-8E1B-6FA92C369035}"/>
          </ac:spMkLst>
        </pc:spChg>
        <pc:spChg chg="add del mod">
          <ac:chgData name="" userId="da7b4daa2a169ece" providerId="LiveId" clId="{DE6D4EC3-F098-42CE-B512-6BBF85760511}" dt="2026-03-12T19:33:46.590" v="1427" actId="478"/>
          <ac:spMkLst>
            <pc:docMk/>
            <pc:sldMk cId="4263979795" sldId="294"/>
            <ac:spMk id="9" creationId="{AD2AAAF9-8E18-43BE-850F-2BFF21314B78}"/>
          </ac:spMkLst>
        </pc:spChg>
        <pc:picChg chg="del">
          <ac:chgData name="" userId="da7b4daa2a169ece" providerId="LiveId" clId="{DE6D4EC3-F098-42CE-B512-6BBF85760511}" dt="2026-03-12T19:33:42.596" v="1426" actId="478"/>
          <ac:picMkLst>
            <pc:docMk/>
            <pc:sldMk cId="4263979795" sldId="294"/>
            <ac:picMk id="5" creationId="{C4B81066-874E-4F33-B029-6DA00ECE95E4}"/>
          </ac:picMkLst>
        </pc:picChg>
      </pc:sldChg>
      <pc:sldChg chg="addSp delSp modSp ord">
        <pc:chgData name="" userId="da7b4daa2a169ece" providerId="LiveId" clId="{DE6D4EC3-F098-42CE-B512-6BBF85760511}" dt="2026-03-16T17:56:57.984" v="4586" actId="1076"/>
        <pc:sldMkLst>
          <pc:docMk/>
          <pc:sldMk cId="1388825843" sldId="295"/>
        </pc:sldMkLst>
        <pc:spChg chg="add mod">
          <ac:chgData name="" userId="da7b4daa2a169ece" providerId="LiveId" clId="{DE6D4EC3-F098-42CE-B512-6BBF85760511}" dt="2026-03-16T17:56:57.984" v="4586" actId="1076"/>
          <ac:spMkLst>
            <pc:docMk/>
            <pc:sldMk cId="1388825843" sldId="295"/>
            <ac:spMk id="2" creationId="{7C796013-1683-45B6-AF2A-EB61DF9E3C7B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2" creationId="{FBF75B58-DB9E-4A7B-9177-4F6659DA97D1}"/>
          </ac:spMkLst>
        </pc:spChg>
        <pc:spChg chg="add mod">
          <ac:chgData name="" userId="da7b4daa2a169ece" providerId="LiveId" clId="{DE6D4EC3-F098-42CE-B512-6BBF85760511}" dt="2026-03-16T17:49:29.864" v="4463" actId="1076"/>
          <ac:spMkLst>
            <pc:docMk/>
            <pc:sldMk cId="1388825843" sldId="295"/>
            <ac:spMk id="3" creationId="{8FEC3237-FBD6-4571-B730-8EA044404480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3" creationId="{A9465A5E-D012-465E-B6BC-7740B3206755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4" creationId="{60752078-2D88-4854-B3B8-C3B04FD34D04}"/>
          </ac:spMkLst>
        </pc:spChg>
        <pc:spChg chg="add mod">
          <ac:chgData name="" userId="da7b4daa2a169ece" providerId="LiveId" clId="{DE6D4EC3-F098-42CE-B512-6BBF85760511}" dt="2026-03-16T17:49:33.762" v="4464" actId="1076"/>
          <ac:spMkLst>
            <pc:docMk/>
            <pc:sldMk cId="1388825843" sldId="295"/>
            <ac:spMk id="4" creationId="{8D2E5D6A-12FA-4C93-8E1B-10AA6678D8DC}"/>
          </ac:spMkLst>
        </pc:spChg>
        <pc:spChg chg="add mod">
          <ac:chgData name="" userId="da7b4daa2a169ece" providerId="LiveId" clId="{DE6D4EC3-F098-42CE-B512-6BBF85760511}" dt="2026-03-16T17:55:26.947" v="4582" actId="20577"/>
          <ac:spMkLst>
            <pc:docMk/>
            <pc:sldMk cId="1388825843" sldId="295"/>
            <ac:spMk id="5" creationId="{0E750C36-92F9-4B2F-9CDA-5A1BBCA9EF00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5" creationId="{C183617D-CA9F-4D08-8C50-A587B5923BF2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6" creationId="{9582D68B-BF57-46C7-9011-2984D0191B07}"/>
          </ac:spMkLst>
        </pc:spChg>
        <pc:spChg chg="add del mod">
          <ac:chgData name="" userId="da7b4daa2a169ece" providerId="LiveId" clId="{DE6D4EC3-F098-42CE-B512-6BBF85760511}" dt="2026-03-12T19:33:58.010" v="1429" actId="478"/>
          <ac:spMkLst>
            <pc:docMk/>
            <pc:sldMk cId="1388825843" sldId="295"/>
            <ac:spMk id="9" creationId="{3176E587-54B3-4F7C-AC5F-5F89433AD211}"/>
          </ac:spMkLst>
        </pc:spChg>
        <pc:picChg chg="del">
          <ac:chgData name="" userId="da7b4daa2a169ece" providerId="LiveId" clId="{DE6D4EC3-F098-42CE-B512-6BBF85760511}" dt="2026-03-12T19:33:54.170" v="1428" actId="478"/>
          <ac:picMkLst>
            <pc:docMk/>
            <pc:sldMk cId="1388825843" sldId="295"/>
            <ac:picMk id="7" creationId="{60712383-C72D-4EDE-8248-DD13EC166E0F}"/>
          </ac:picMkLst>
        </pc:picChg>
      </pc:sldChg>
      <pc:sldChg chg="addSp delSp modSp ord">
        <pc:chgData name="" userId="da7b4daa2a169ece" providerId="LiveId" clId="{DE6D4EC3-F098-42CE-B512-6BBF85760511}" dt="2026-03-16T18:21:00.654" v="5714" actId="1076"/>
        <pc:sldMkLst>
          <pc:docMk/>
          <pc:sldMk cId="1314947836" sldId="296"/>
        </pc:sldMkLst>
        <pc:spChg chg="add mod">
          <ac:chgData name="" userId="da7b4daa2a169ece" providerId="LiveId" clId="{DE6D4EC3-F098-42CE-B512-6BBF85760511}" dt="2026-03-16T18:21:00.654" v="5714" actId="1076"/>
          <ac:spMkLst>
            <pc:docMk/>
            <pc:sldMk cId="1314947836" sldId="296"/>
            <ac:spMk id="2" creationId="{68A7D002-6C11-44E9-A2C9-D57120C8D812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2" creationId="{7A4D4ED1-0379-4C20-9BDC-E7B4CA81C4C0}"/>
          </ac:spMkLst>
        </pc:spChg>
        <pc:spChg chg="del">
          <ac:chgData name="" userId="da7b4daa2a169ece" providerId="LiveId" clId="{DE6D4EC3-F098-42CE-B512-6BBF85760511}" dt="2026-03-12T19:34:08.344" v="1432" actId="478"/>
          <ac:spMkLst>
            <pc:docMk/>
            <pc:sldMk cId="1314947836" sldId="296"/>
            <ac:spMk id="3" creationId="{0D228ABF-0DB6-4C6C-A8EE-F6130C07E043}"/>
          </ac:spMkLst>
        </pc:spChg>
        <pc:spChg chg="add mod">
          <ac:chgData name="" userId="da7b4daa2a169ece" providerId="LiveId" clId="{DE6D4EC3-F098-42CE-B512-6BBF85760511}" dt="2026-03-16T18:08:49.495" v="5479" actId="20577"/>
          <ac:spMkLst>
            <pc:docMk/>
            <pc:sldMk cId="1314947836" sldId="296"/>
            <ac:spMk id="3" creationId="{54950C66-4DA4-45D0-BC87-4279438EB7C5}"/>
          </ac:spMkLst>
        </pc:spChg>
        <pc:spChg chg="add mod">
          <ac:chgData name="" userId="da7b4daa2a169ece" providerId="LiveId" clId="{DE6D4EC3-F098-42CE-B512-6BBF85760511}" dt="2026-03-16T18:10:29.037" v="5713" actId="20577"/>
          <ac:spMkLst>
            <pc:docMk/>
            <pc:sldMk cId="1314947836" sldId="296"/>
            <ac:spMk id="4" creationId="{1FBECB49-50EE-4EF5-808B-7297572A9876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4" creationId="{9234B484-D900-4D82-9397-248C498FD859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5" creationId="{D4CE1198-4DF3-4865-AD1A-0F171FF15ECF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6" creationId="{532A9AB3-8F36-4677-BE83-305636A4988C}"/>
          </ac:spMkLst>
        </pc:spChg>
        <pc:spChg chg="add del mod">
          <ac:chgData name="" userId="da7b4daa2a169ece" providerId="LiveId" clId="{DE6D4EC3-F098-42CE-B512-6BBF85760511}" dt="2026-03-12T19:34:06.297" v="1431" actId="478"/>
          <ac:spMkLst>
            <pc:docMk/>
            <pc:sldMk cId="1314947836" sldId="296"/>
            <ac:spMk id="8" creationId="{9DFB4AE9-DD0E-4070-B51E-DB187D53AF29}"/>
          </ac:spMkLst>
        </pc:spChg>
      </pc:sldChg>
      <pc:sldChg chg="addSp delSp modSp ord">
        <pc:chgData name="" userId="da7b4daa2a169ece" providerId="LiveId" clId="{DE6D4EC3-F098-42CE-B512-6BBF85760511}" dt="2026-03-16T19:34:56.575" v="6473" actId="1076"/>
        <pc:sldMkLst>
          <pc:docMk/>
          <pc:sldMk cId="3309067360" sldId="297"/>
        </pc:sldMkLst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2" creationId="{03953C54-EDA1-4C8E-A763-1D3E38E59C42}"/>
          </ac:spMkLst>
        </pc:spChg>
        <pc:spChg chg="add">
          <ac:chgData name="" userId="da7b4daa2a169ece" providerId="LiveId" clId="{DE6D4EC3-F098-42CE-B512-6BBF85760511}" dt="2026-03-16T18:21:04.363" v="5715"/>
          <ac:spMkLst>
            <pc:docMk/>
            <pc:sldMk cId="3309067360" sldId="297"/>
            <ac:spMk id="2" creationId="{B00BA7D3-D1C8-499F-813C-48E1854A3C6B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3" creationId="{1709C57E-96D9-4A01-A256-7FC97285760B}"/>
          </ac:spMkLst>
        </pc:spChg>
        <pc:spChg chg="add mod">
          <ac:chgData name="" userId="da7b4daa2a169ece" providerId="LiveId" clId="{DE6D4EC3-F098-42CE-B512-6BBF85760511}" dt="2026-03-16T18:23:49.383" v="6011" actId="20577"/>
          <ac:spMkLst>
            <pc:docMk/>
            <pc:sldMk cId="3309067360" sldId="297"/>
            <ac:spMk id="3" creationId="{82BCF315-2346-4C63-B421-2300434F7E58}"/>
          </ac:spMkLst>
        </pc:spChg>
        <pc:spChg chg="add mod">
          <ac:chgData name="" userId="da7b4daa2a169ece" providerId="LiveId" clId="{DE6D4EC3-F098-42CE-B512-6BBF85760511}" dt="2026-03-16T19:34:53.648" v="6472" actId="1076"/>
          <ac:spMkLst>
            <pc:docMk/>
            <pc:sldMk cId="3309067360" sldId="297"/>
            <ac:spMk id="4" creationId="{2895F834-297A-43E6-8856-022764BB89DF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4" creationId="{FBD846E4-7689-460E-A0F5-4B7446D478B7}"/>
          </ac:spMkLst>
        </pc:spChg>
        <pc:spChg chg="add mod">
          <ac:chgData name="" userId="da7b4daa2a169ece" providerId="LiveId" clId="{DE6D4EC3-F098-42CE-B512-6BBF85760511}" dt="2026-03-16T19:34:56.575" v="6473" actId="1076"/>
          <ac:spMkLst>
            <pc:docMk/>
            <pc:sldMk cId="3309067360" sldId="297"/>
            <ac:spMk id="5" creationId="{49EFC598-F384-4625-88B3-AA5C87FF84E0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5" creationId="{6981FFEF-9357-4EC5-8449-DCAC9E163AB2}"/>
          </ac:spMkLst>
        </pc:spChg>
        <pc:spChg chg="add del mod">
          <ac:chgData name="" userId="da7b4daa2a169ece" providerId="LiveId" clId="{DE6D4EC3-F098-42CE-B512-6BBF85760511}" dt="2026-03-12T19:34:16.041" v="1434" actId="478"/>
          <ac:spMkLst>
            <pc:docMk/>
            <pc:sldMk cId="3309067360" sldId="297"/>
            <ac:spMk id="7" creationId="{4EE74BF5-4EF8-4351-9E9F-9B11C792A3E1}"/>
          </ac:spMkLst>
        </pc:spChg>
      </pc:sldChg>
      <pc:sldChg chg="addSp delSp modSp delAnim">
        <pc:chgData name="" userId="da7b4daa2a169ece" providerId="LiveId" clId="{DE6D4EC3-F098-42CE-B512-6BBF85760511}" dt="2026-03-17T07:42:19.800" v="7325" actId="1076"/>
        <pc:sldMkLst>
          <pc:docMk/>
          <pc:sldMk cId="1080581667" sldId="298"/>
        </pc:sldMkLst>
        <pc:spChg chg="add mod">
          <ac:chgData name="" userId="da7b4daa2a169ece" providerId="LiveId" clId="{DE6D4EC3-F098-42CE-B512-6BBF85760511}" dt="2026-03-17T07:42:03.096" v="7321" actId="122"/>
          <ac:spMkLst>
            <pc:docMk/>
            <pc:sldMk cId="1080581667" sldId="298"/>
            <ac:spMk id="2" creationId="{41733837-5ED7-42E3-8264-C42054EB545A}"/>
          </ac:spMkLst>
        </pc:spChg>
        <pc:spChg chg="add mod">
          <ac:chgData name="" userId="da7b4daa2a169ece" providerId="LiveId" clId="{DE6D4EC3-F098-42CE-B512-6BBF85760511}" dt="2026-03-17T07:42:00.971" v="7320" actId="1076"/>
          <ac:spMkLst>
            <pc:docMk/>
            <pc:sldMk cId="1080581667" sldId="298"/>
            <ac:spMk id="3" creationId="{B5665FE3-C02F-4A2E-AB63-5248EB7EF004}"/>
          </ac:spMkLst>
        </pc:spChg>
        <pc:spChg chg="add mod">
          <ac:chgData name="" userId="da7b4daa2a169ece" providerId="LiveId" clId="{DE6D4EC3-F098-42CE-B512-6BBF85760511}" dt="2026-03-17T07:42:13.873" v="7324" actId="14100"/>
          <ac:spMkLst>
            <pc:docMk/>
            <pc:sldMk cId="1080581667" sldId="298"/>
            <ac:spMk id="4" creationId="{008AAAC4-C492-47A8-970D-4E82FA2C443C}"/>
          </ac:spMkLst>
        </pc:spChg>
        <pc:spChg chg="del">
          <ac:chgData name="" userId="da7b4daa2a169ece" providerId="LiveId" clId="{DE6D4EC3-F098-42CE-B512-6BBF85760511}" dt="2026-03-12T19:32:58.326" v="1418" actId="478"/>
          <ac:spMkLst>
            <pc:docMk/>
            <pc:sldMk cId="1080581667" sldId="298"/>
            <ac:spMk id="4" creationId="{686FCCF6-9181-48C6-957B-774644B71D07}"/>
          </ac:spMkLst>
        </pc:spChg>
        <pc:spChg chg="del">
          <ac:chgData name="" userId="da7b4daa2a169ece" providerId="LiveId" clId="{DE6D4EC3-F098-42CE-B512-6BBF85760511}" dt="2026-03-12T19:32:58.326" v="1418" actId="478"/>
          <ac:spMkLst>
            <pc:docMk/>
            <pc:sldMk cId="1080581667" sldId="298"/>
            <ac:spMk id="5" creationId="{4FEA7CAB-D7E8-4C1E-9611-B2C6FF7A21A9}"/>
          </ac:spMkLst>
        </pc:spChg>
        <pc:spChg chg="add mod">
          <ac:chgData name="" userId="da7b4daa2a169ece" providerId="LiveId" clId="{DE6D4EC3-F098-42CE-B512-6BBF85760511}" dt="2026-03-17T07:42:19.800" v="7325" actId="1076"/>
          <ac:spMkLst>
            <pc:docMk/>
            <pc:sldMk cId="1080581667" sldId="298"/>
            <ac:spMk id="5" creationId="{8568BDF7-7E63-4611-9C1E-D3C8D1517876}"/>
          </ac:spMkLst>
        </pc:spChg>
        <pc:spChg chg="del">
          <ac:chgData name="" userId="da7b4daa2a169ece" providerId="LiveId" clId="{DE6D4EC3-F098-42CE-B512-6BBF85760511}" dt="2026-03-12T19:32:58.326" v="1418" actId="478"/>
          <ac:spMkLst>
            <pc:docMk/>
            <pc:sldMk cId="1080581667" sldId="298"/>
            <ac:spMk id="6" creationId="{C5524921-3A12-4BC8-AFFB-119CA7D3EF05}"/>
          </ac:spMkLst>
        </pc:spChg>
      </pc:sldChg>
      <pc:sldChg chg="addSp delSp modSp ord delAnim">
        <pc:chgData name="" userId="da7b4daa2a169ece" providerId="LiveId" clId="{DE6D4EC3-F098-42CE-B512-6BBF85760511}" dt="2026-03-16T19:44:27.645" v="7249" actId="1076"/>
        <pc:sldMkLst>
          <pc:docMk/>
          <pc:sldMk cId="946414333" sldId="299"/>
        </pc:sldMkLst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4" creationId="{16EF3A6D-ED32-40D3-9EC5-9679884796E3}"/>
          </ac:spMkLst>
        </pc:spChg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5" creationId="{95C3CDC9-33AA-4623-A3BA-43370D4CE1C9}"/>
          </ac:spMkLst>
        </pc:spChg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6" creationId="{8CCB04B3-A60B-453A-A6E2-82F7104A168A}"/>
          </ac:spMkLst>
        </pc:spChg>
        <pc:picChg chg="add mod">
          <ac:chgData name="" userId="da7b4daa2a169ece" providerId="LiveId" clId="{DE6D4EC3-F098-42CE-B512-6BBF85760511}" dt="2026-03-16T19:44:27.645" v="7249" actId="1076"/>
          <ac:picMkLst>
            <pc:docMk/>
            <pc:sldMk cId="946414333" sldId="299"/>
            <ac:picMk id="2" creationId="{4A99668D-FF06-4265-B889-FBF6C66B74C4}"/>
          </ac:picMkLst>
        </pc:picChg>
      </pc:sldChg>
      <pc:sldChg chg="addSp delSp modSp ord">
        <pc:chgData name="" userId="da7b4daa2a169ece" providerId="LiveId" clId="{DE6D4EC3-F098-42CE-B512-6BBF85760511}" dt="2026-03-16T17:16:57.391" v="3455" actId="1076"/>
        <pc:sldMkLst>
          <pc:docMk/>
          <pc:sldMk cId="3279645926" sldId="300"/>
        </pc:sldMkLst>
        <pc:spChg chg="add">
          <ac:chgData name="" userId="da7b4daa2a169ece" providerId="LiveId" clId="{DE6D4EC3-F098-42CE-B512-6BBF85760511}" dt="2026-03-16T17:12:45.924" v="3024"/>
          <ac:spMkLst>
            <pc:docMk/>
            <pc:sldMk cId="3279645926" sldId="300"/>
            <ac:spMk id="2" creationId="{7C089D43-FA94-48E1-8151-63BE00ACB8AD}"/>
          </ac:spMkLst>
        </pc:spChg>
        <pc:spChg chg="add mod">
          <ac:chgData name="" userId="da7b4daa2a169ece" providerId="LiveId" clId="{DE6D4EC3-F098-42CE-B512-6BBF85760511}" dt="2026-03-16T17:14:26.861" v="3198" actId="20577"/>
          <ac:spMkLst>
            <pc:docMk/>
            <pc:sldMk cId="3279645926" sldId="300"/>
            <ac:spMk id="3" creationId="{B4CAAC99-42CC-4B4B-AB55-79DA20295352}"/>
          </ac:spMkLst>
        </pc:spChg>
        <pc:spChg chg="add mod">
          <ac:chgData name="" userId="da7b4daa2a169ece" providerId="LiveId" clId="{DE6D4EC3-F098-42CE-B512-6BBF85760511}" dt="2026-03-16T17:16:57.391" v="3455" actId="1076"/>
          <ac:spMkLst>
            <pc:docMk/>
            <pc:sldMk cId="3279645926" sldId="300"/>
            <ac:spMk id="4" creationId="{EEEA994A-5EBB-4525-AB17-223F3568195D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4" creationId="{EFAD1E1C-F197-42B1-84B1-7EC832805FCE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8" creationId="{55F22C5B-46B2-4AD2-A17A-3198D3FC8E86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9" creationId="{70061DEB-24F7-4736-8FE0-B54119ED5557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0" creationId="{D3C86F37-6552-48B9-9DFB-E1FDFA3434F5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1" creationId="{F7ACFCB6-5CC2-4064-BFC9-1582B2EC6BF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2" creationId="{48A9E1F6-C0ED-4B12-87B6-5F64E39DC80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3" creationId="{AEF595B9-9056-4465-A689-EDF7BA8DD909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4" creationId="{22EE145A-0F3C-4D17-B717-9CA5ADA9EA0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5" creationId="{D29A7EF0-4F87-47F8-8E13-86E5A910E189}"/>
          </ac:spMkLst>
        </pc:sp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17" creationId="{A8756021-FC71-4803-ADAE-53B7CC149E36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0" creationId="{DD38B77B-3094-4641-99B7-8FB2853CAEC6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2" creationId="{B8578E67-ECF8-4FC4-BA50-211BD5B6A74F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4" creationId="{E0249D35-0803-4183-A8CE-6F2629849D37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9" creationId="{DA2DD3D5-B243-4813-A924-4CB1A68F5112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33" creationId="{2B29FBD7-DAA5-4860-BB4B-C2B5A6BAEF4A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35" creationId="{C09A7F82-3C6E-4DF0-97E9-0D032F99807D}"/>
          </ac:cxnSpMkLst>
        </pc:cxnChg>
      </pc:sldChg>
      <pc:sldChg chg="addSp delSp modSp">
        <pc:chgData name="" userId="da7b4daa2a169ece" providerId="LiveId" clId="{DE6D4EC3-F098-42CE-B512-6BBF85760511}" dt="2026-03-17T16:36:49.007" v="9254" actId="20577"/>
        <pc:sldMkLst>
          <pc:docMk/>
          <pc:sldMk cId="3585216010" sldId="301"/>
        </pc:sldMkLst>
        <pc:spChg chg="del">
          <ac:chgData name="" userId="da7b4daa2a169ece" providerId="LiveId" clId="{DE6D4EC3-F098-42CE-B512-6BBF85760511}" dt="2026-03-12T19:35:08.552" v="1444" actId="478"/>
          <ac:spMkLst>
            <pc:docMk/>
            <pc:sldMk cId="3585216010" sldId="301"/>
            <ac:spMk id="2" creationId="{254D4367-0CAD-4D80-B065-2EF09BD7FE2A}"/>
          </ac:spMkLst>
        </pc:spChg>
        <pc:spChg chg="del">
          <ac:chgData name="" userId="da7b4daa2a169ece" providerId="LiveId" clId="{DE6D4EC3-F098-42CE-B512-6BBF85760511}" dt="2026-03-12T19:35:08.552" v="1444" actId="478"/>
          <ac:spMkLst>
            <pc:docMk/>
            <pc:sldMk cId="3585216010" sldId="301"/>
            <ac:spMk id="4" creationId="{76B60B71-545B-48C8-9103-4372B557F44D}"/>
          </ac:spMkLst>
        </pc:spChg>
        <pc:spChg chg="del">
          <ac:chgData name="" userId="da7b4daa2a169ece" providerId="LiveId" clId="{DE6D4EC3-F098-42CE-B512-6BBF85760511}" dt="2026-03-12T19:35:08.552" v="1444" actId="478"/>
          <ac:spMkLst>
            <pc:docMk/>
            <pc:sldMk cId="3585216010" sldId="301"/>
            <ac:spMk id="5" creationId="{DB6416C9-AF70-4F85-9F5C-EBE48C631B8A}"/>
          </ac:spMkLst>
        </pc:spChg>
        <pc:spChg chg="del">
          <ac:chgData name="" userId="da7b4daa2a169ece" providerId="LiveId" clId="{DE6D4EC3-F098-42CE-B512-6BBF85760511}" dt="2026-03-12T19:35:08.552" v="1444" actId="478"/>
          <ac:spMkLst>
            <pc:docMk/>
            <pc:sldMk cId="3585216010" sldId="301"/>
            <ac:spMk id="6" creationId="{6F7DD228-FE77-45EE-8E8F-F890F50FF523}"/>
          </ac:spMkLst>
        </pc:spChg>
        <pc:graphicFrameChg chg="add modGraphic">
          <ac:chgData name="" userId="da7b4daa2a169ece" providerId="LiveId" clId="{DE6D4EC3-F098-42CE-B512-6BBF85760511}" dt="2026-03-17T16:36:49.007" v="9254" actId="20577"/>
          <ac:graphicFrameMkLst>
            <pc:docMk/>
            <pc:sldMk cId="3585216010" sldId="301"/>
            <ac:graphicFrameMk id="2" creationId="{065ABC4D-408B-4808-979F-0E60728D8E70}"/>
          </ac:graphicFrameMkLst>
        </pc:graphicFrameChg>
        <pc:picChg chg="del">
          <ac:chgData name="" userId="da7b4daa2a169ece" providerId="LiveId" clId="{DE6D4EC3-F098-42CE-B512-6BBF85760511}" dt="2026-03-12T19:35:08.552" v="1444" actId="478"/>
          <ac:picMkLst>
            <pc:docMk/>
            <pc:sldMk cId="3585216010" sldId="301"/>
            <ac:picMk id="3" creationId="{058EB57E-A70F-400F-9030-855B271354E9}"/>
          </ac:picMkLst>
        </pc:picChg>
      </pc:sldChg>
      <pc:sldChg chg="delSp del">
        <pc:chgData name="" userId="da7b4daa2a169ece" providerId="LiveId" clId="{DE6D4EC3-F098-42CE-B512-6BBF85760511}" dt="2026-03-17T16:37:07.118" v="9264" actId="2696"/>
        <pc:sldMkLst>
          <pc:docMk/>
          <pc:sldMk cId="3700890991" sldId="302"/>
        </pc:sldMkLst>
        <pc:spChg chg="del">
          <ac:chgData name="" userId="da7b4daa2a169ece" providerId="LiveId" clId="{DE6D4EC3-F098-42CE-B512-6BBF85760511}" dt="2026-03-12T19:35:13.424" v="1445" actId="478"/>
          <ac:spMkLst>
            <pc:docMk/>
            <pc:sldMk cId="3700890991" sldId="302"/>
            <ac:spMk id="2" creationId="{30D0358A-C892-4C4F-A77E-20A0D9F93124}"/>
          </ac:spMkLst>
        </pc:spChg>
        <pc:spChg chg="del">
          <ac:chgData name="" userId="da7b4daa2a169ece" providerId="LiveId" clId="{DE6D4EC3-F098-42CE-B512-6BBF85760511}" dt="2026-03-12T19:35:13.424" v="1445" actId="478"/>
          <ac:spMkLst>
            <pc:docMk/>
            <pc:sldMk cId="3700890991" sldId="302"/>
            <ac:spMk id="4" creationId="{7BADBB23-7F2C-44C4-A547-5542D03ED13C}"/>
          </ac:spMkLst>
        </pc:spChg>
        <pc:spChg chg="del">
          <ac:chgData name="" userId="da7b4daa2a169ece" providerId="LiveId" clId="{DE6D4EC3-F098-42CE-B512-6BBF85760511}" dt="2026-03-12T19:35:13.424" v="1445" actId="478"/>
          <ac:spMkLst>
            <pc:docMk/>
            <pc:sldMk cId="3700890991" sldId="302"/>
            <ac:spMk id="5" creationId="{CB2431BA-8D3B-43F7-B8FC-BCE416581B06}"/>
          </ac:spMkLst>
        </pc:spChg>
        <pc:spChg chg="del">
          <ac:chgData name="" userId="da7b4daa2a169ece" providerId="LiveId" clId="{DE6D4EC3-F098-42CE-B512-6BBF85760511}" dt="2026-03-12T19:35:13.424" v="1445" actId="478"/>
          <ac:spMkLst>
            <pc:docMk/>
            <pc:sldMk cId="3700890991" sldId="302"/>
            <ac:spMk id="6" creationId="{86648883-6330-4125-9252-7119F5AC78C2}"/>
          </ac:spMkLst>
        </pc:spChg>
        <pc:picChg chg="del">
          <ac:chgData name="" userId="da7b4daa2a169ece" providerId="LiveId" clId="{DE6D4EC3-F098-42CE-B512-6BBF85760511}" dt="2026-03-12T19:35:13.424" v="1445" actId="478"/>
          <ac:picMkLst>
            <pc:docMk/>
            <pc:sldMk cId="3700890991" sldId="302"/>
            <ac:picMk id="3" creationId="{84881920-C31F-4478-9F01-116BFED938D4}"/>
          </ac:picMkLst>
        </pc:picChg>
      </pc:sldChg>
      <pc:sldChg chg="delSp del">
        <pc:chgData name="" userId="da7b4daa2a169ece" providerId="LiveId" clId="{DE6D4EC3-F098-42CE-B512-6BBF85760511}" dt="2026-03-17T16:37:07.076" v="9263" actId="2696"/>
        <pc:sldMkLst>
          <pc:docMk/>
          <pc:sldMk cId="2583446317" sldId="303"/>
        </pc:sldMkLst>
        <pc:spChg chg="del">
          <ac:chgData name="" userId="da7b4daa2a169ece" providerId="LiveId" clId="{DE6D4EC3-F098-42CE-B512-6BBF85760511}" dt="2026-03-12T19:35:17.797" v="1446" actId="478"/>
          <ac:spMkLst>
            <pc:docMk/>
            <pc:sldMk cId="2583446317" sldId="303"/>
            <ac:spMk id="4" creationId="{CE1E56F2-9A83-47B9-B393-F03B5554D11F}"/>
          </ac:spMkLst>
        </pc:spChg>
        <pc:spChg chg="del">
          <ac:chgData name="" userId="da7b4daa2a169ece" providerId="LiveId" clId="{DE6D4EC3-F098-42CE-B512-6BBF85760511}" dt="2026-03-12T19:35:17.797" v="1446" actId="478"/>
          <ac:spMkLst>
            <pc:docMk/>
            <pc:sldMk cId="2583446317" sldId="303"/>
            <ac:spMk id="5" creationId="{C96399A3-E548-4B8F-82F4-1844F8794172}"/>
          </ac:spMkLst>
        </pc:spChg>
        <pc:spChg chg="del">
          <ac:chgData name="" userId="da7b4daa2a169ece" providerId="LiveId" clId="{DE6D4EC3-F098-42CE-B512-6BBF85760511}" dt="2026-03-12T19:35:17.797" v="1446" actId="478"/>
          <ac:spMkLst>
            <pc:docMk/>
            <pc:sldMk cId="2583446317" sldId="303"/>
            <ac:spMk id="6" creationId="{89C64412-2559-4BF7-8214-DC9B460D8F82}"/>
          </ac:spMkLst>
        </pc:spChg>
        <pc:picChg chg="del">
          <ac:chgData name="" userId="da7b4daa2a169ece" providerId="LiveId" clId="{DE6D4EC3-F098-42CE-B512-6BBF85760511}" dt="2026-03-12T19:35:17.797" v="1446" actId="478"/>
          <ac:picMkLst>
            <pc:docMk/>
            <pc:sldMk cId="2583446317" sldId="303"/>
            <ac:picMk id="1026" creationId="{DC98A80A-BEB7-459E-8E1D-510C8E05F283}"/>
          </ac:picMkLst>
        </pc:picChg>
      </pc:sldChg>
      <pc:sldChg chg="delSp del">
        <pc:chgData name="" userId="da7b4daa2a169ece" providerId="LiveId" clId="{DE6D4EC3-F098-42CE-B512-6BBF85760511}" dt="2026-03-17T16:37:07.061" v="9262" actId="2696"/>
        <pc:sldMkLst>
          <pc:docMk/>
          <pc:sldMk cId="3000941720" sldId="304"/>
        </pc:sldMkLst>
        <pc:spChg chg="del">
          <ac:chgData name="" userId="da7b4daa2a169ece" providerId="LiveId" clId="{DE6D4EC3-F098-42CE-B512-6BBF85760511}" dt="2026-03-12T19:35:22.202" v="1447" actId="478"/>
          <ac:spMkLst>
            <pc:docMk/>
            <pc:sldMk cId="3000941720" sldId="304"/>
            <ac:spMk id="4" creationId="{44112A80-8984-411D-BA54-5F20F7DED9B0}"/>
          </ac:spMkLst>
        </pc:spChg>
        <pc:spChg chg="del">
          <ac:chgData name="" userId="da7b4daa2a169ece" providerId="LiveId" clId="{DE6D4EC3-F098-42CE-B512-6BBF85760511}" dt="2026-03-12T19:35:22.202" v="1447" actId="478"/>
          <ac:spMkLst>
            <pc:docMk/>
            <pc:sldMk cId="3000941720" sldId="304"/>
            <ac:spMk id="6" creationId="{592B61FE-86A9-4026-BF84-1ED3EDA32452}"/>
          </ac:spMkLst>
        </pc:spChg>
        <pc:spChg chg="del">
          <ac:chgData name="" userId="da7b4daa2a169ece" providerId="LiveId" clId="{DE6D4EC3-F098-42CE-B512-6BBF85760511}" dt="2026-03-12T19:35:22.202" v="1447" actId="478"/>
          <ac:spMkLst>
            <pc:docMk/>
            <pc:sldMk cId="3000941720" sldId="304"/>
            <ac:spMk id="7" creationId="{E7D46193-629F-4D8A-BCBE-857012071FAE}"/>
          </ac:spMkLst>
        </pc:spChg>
        <pc:spChg chg="del">
          <ac:chgData name="" userId="da7b4daa2a169ece" providerId="LiveId" clId="{DE6D4EC3-F098-42CE-B512-6BBF85760511}" dt="2026-03-12T19:35:22.202" v="1447" actId="478"/>
          <ac:spMkLst>
            <pc:docMk/>
            <pc:sldMk cId="3000941720" sldId="304"/>
            <ac:spMk id="8" creationId="{7AF619F0-7811-4FAB-97A3-8A08D538AD96}"/>
          </ac:spMkLst>
        </pc:spChg>
        <pc:picChg chg="del">
          <ac:chgData name="" userId="da7b4daa2a169ece" providerId="LiveId" clId="{DE6D4EC3-F098-42CE-B512-6BBF85760511}" dt="2026-03-12T19:35:22.202" v="1447" actId="478"/>
          <ac:picMkLst>
            <pc:docMk/>
            <pc:sldMk cId="3000941720" sldId="304"/>
            <ac:picMk id="5" creationId="{C4F0B31C-3AC8-42D6-B2D6-4F6F3C73174D}"/>
          </ac:picMkLst>
        </pc:picChg>
      </pc:sldChg>
      <pc:sldChg chg="addSp delSp modSp add">
        <pc:chgData name="" userId="da7b4daa2a169ece" providerId="LiveId" clId="{DE6D4EC3-F098-42CE-B512-6BBF85760511}" dt="2026-03-16T19:44:07.020" v="7247" actId="20577"/>
        <pc:sldMkLst>
          <pc:docMk/>
          <pc:sldMk cId="2134689781" sldId="305"/>
        </pc:sldMkLst>
        <pc:spChg chg="del">
          <ac:chgData name="" userId="da7b4daa2a169ece" providerId="LiveId" clId="{DE6D4EC3-F098-42CE-B512-6BBF85760511}" dt="2026-03-16T19:41:19.578" v="6964" actId="478"/>
          <ac:spMkLst>
            <pc:docMk/>
            <pc:sldMk cId="2134689781" sldId="305"/>
            <ac:spMk id="2" creationId="{453BC3D0-FE9C-4BEF-9A09-3115E6FCF564}"/>
          </ac:spMkLst>
        </pc:spChg>
        <pc:spChg chg="del">
          <ac:chgData name="" userId="da7b4daa2a169ece" providerId="LiveId" clId="{DE6D4EC3-F098-42CE-B512-6BBF85760511}" dt="2026-03-16T19:41:17.379" v="6963" actId="478"/>
          <ac:spMkLst>
            <pc:docMk/>
            <pc:sldMk cId="2134689781" sldId="305"/>
            <ac:spMk id="3" creationId="{D6E4AD90-F55A-4B3F-B7D0-A914DFBC793C}"/>
          </ac:spMkLst>
        </pc:spChg>
        <pc:spChg chg="add">
          <ac:chgData name="" userId="da7b4daa2a169ece" providerId="LiveId" clId="{DE6D4EC3-F098-42CE-B512-6BBF85760511}" dt="2026-03-16T19:41:27.615" v="6966"/>
          <ac:spMkLst>
            <pc:docMk/>
            <pc:sldMk cId="2134689781" sldId="305"/>
            <ac:spMk id="4" creationId="{8FAE3C49-2062-403D-9C5A-53FBE01E38B8}"/>
          </ac:spMkLst>
        </pc:spChg>
        <pc:spChg chg="add mod">
          <ac:chgData name="" userId="da7b4daa2a169ece" providerId="LiveId" clId="{DE6D4EC3-F098-42CE-B512-6BBF85760511}" dt="2026-03-16T19:44:07.020" v="7247" actId="20577"/>
          <ac:spMkLst>
            <pc:docMk/>
            <pc:sldMk cId="2134689781" sldId="305"/>
            <ac:spMk id="5" creationId="{C9D8872B-2E4F-45DD-9370-15DB4D1E6C08}"/>
          </ac:spMkLst>
        </pc:spChg>
      </pc:sldChg>
    </pc:docChg>
  </pc:docChgLst>
  <pc:docChgLst>
    <pc:chgData userId="da7b4daa2a169ece" providerId="LiveId" clId="{60D5697D-F5AD-451A-88DF-4E797F895037}"/>
    <pc:docChg chg="modSld">
      <pc:chgData name="" userId="da7b4daa2a169ece" providerId="LiveId" clId="{60D5697D-F5AD-451A-88DF-4E797F895037}" dt="2026-03-11T13:56:14.909" v="70" actId="1076"/>
      <pc:docMkLst>
        <pc:docMk/>
      </pc:docMkLst>
      <pc:sldChg chg="modSp">
        <pc:chgData name="" userId="da7b4daa2a169ece" providerId="LiveId" clId="{60D5697D-F5AD-451A-88DF-4E797F895037}" dt="2026-03-11T13:56:14.909" v="70" actId="1076"/>
        <pc:sldMkLst>
          <pc:docMk/>
          <pc:sldMk cId="0" sldId="256"/>
        </pc:sldMkLst>
        <pc:spChg chg="mod">
          <ac:chgData name="" userId="da7b4daa2a169ece" providerId="LiveId" clId="{60D5697D-F5AD-451A-88DF-4E797F895037}" dt="2026-03-11T13:56:14.909" v="7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da7b4daa2a169ece" providerId="LiveId" clId="{60D5697D-F5AD-451A-88DF-4E797F895037}" dt="2026-03-11T13:56:04.581" v="69" actId="1076"/>
          <ac:spMkLst>
            <pc:docMk/>
            <pc:sldMk cId="0" sldId="256"/>
            <ac:spMk id="4" creationId="{37B2A201-D23A-47E6-8637-E8B68C7464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Aula introdutória apresentando conceitos, importância e métodos de recuperação ambiental.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que a degradação ocorre quando o ecossistema perde sua capacidade de se regenerar naturalmente.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como atividades humanas aceleram processos naturais.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Relacionar com serviços ecossistêmicos.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Apresentar panorama nacional e oportunidades.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45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40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3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5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1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532" y="2573269"/>
            <a:ext cx="7436935" cy="1646302"/>
          </a:xfrm>
        </p:spPr>
        <p:txBody>
          <a:bodyPr/>
          <a:lstStyle/>
          <a:p>
            <a:pPr algn="ctr"/>
            <a:r>
              <a:rPr lang="pt-BR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Sucessão Ecológica e sua importância</a:t>
            </a:r>
            <a:endParaRPr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B2A201-D23A-47E6-8637-E8B68C746463}"/>
              </a:ext>
            </a:extLst>
          </p:cNvPr>
          <p:cNvSpPr txBox="1"/>
          <p:nvPr/>
        </p:nvSpPr>
        <p:spPr>
          <a:xfrm>
            <a:off x="1992023" y="386014"/>
            <a:ext cx="6042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Universidade Federal do Oeste do Pará</a:t>
            </a:r>
          </a:p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Instituto de Biodiversidade e Florestas</a:t>
            </a:r>
          </a:p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Bacharelado em Engenharia Florestal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79EBA4-2A90-4CCA-83A5-2CD3E3B819C2}"/>
              </a:ext>
            </a:extLst>
          </p:cNvPr>
          <p:cNvSpPr txBox="1"/>
          <p:nvPr/>
        </p:nvSpPr>
        <p:spPr>
          <a:xfrm>
            <a:off x="3068960" y="6362330"/>
            <a:ext cx="300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Santarém –  Pará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0283D1-0890-491B-B034-E31AC53EEBEA}"/>
              </a:ext>
            </a:extLst>
          </p:cNvPr>
          <p:cNvSpPr txBox="1"/>
          <p:nvPr/>
        </p:nvSpPr>
        <p:spPr>
          <a:xfrm>
            <a:off x="2716244" y="4661420"/>
            <a:ext cx="6083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Prof. Renato Bezerra da Silva Ribeiro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A7F067-D3C8-44CC-9EE4-259613AC6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714044" cy="1799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00002BB-12FD-4819-B363-EB808B36AB38}"/>
              </a:ext>
            </a:extLst>
          </p:cNvPr>
          <p:cNvSpPr/>
          <p:nvPr/>
        </p:nvSpPr>
        <p:spPr>
          <a:xfrm>
            <a:off x="159027" y="2507878"/>
            <a:ext cx="883588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Estudos mostram que 95% das espécies tropicais são polinizadas por animais, particularmente insetos, aves e morcegos. Estima-se ainda que de 75% a 95% dessas espécies têm seus frutos e sementes dispersos por animais (Ferreti, 2002)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69BF36B-AAAC-4852-9B31-EEF33385D4A2}"/>
              </a:ext>
            </a:extLst>
          </p:cNvPr>
          <p:cNvSpPr/>
          <p:nvPr/>
        </p:nvSpPr>
        <p:spPr>
          <a:xfrm>
            <a:off x="283537" y="511031"/>
            <a:ext cx="86318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Fatores determinantes da Sucessão Secundária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6397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C796013-1683-45B6-AF2A-EB61DF9E3C7B}"/>
              </a:ext>
            </a:extLst>
          </p:cNvPr>
          <p:cNvSpPr/>
          <p:nvPr/>
        </p:nvSpPr>
        <p:spPr>
          <a:xfrm>
            <a:off x="283537" y="252614"/>
            <a:ext cx="86318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Fatores determinantes da Sucessão Secundária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EC3237-FBD6-4571-B730-8EA044404480}"/>
              </a:ext>
            </a:extLst>
          </p:cNvPr>
          <p:cNvSpPr/>
          <p:nvPr/>
        </p:nvSpPr>
        <p:spPr>
          <a:xfrm>
            <a:off x="283536" y="1799562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Tipo e intensidade do distúrbio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influenciam diretamente na sua recuperação, que pode ocorrer naturalmente ou necessitar de intervenção antrópica.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D2E5D6A-12FA-4C93-8E1B-10AA6678D8DC}"/>
              </a:ext>
            </a:extLst>
          </p:cNvPr>
          <p:cNvSpPr/>
          <p:nvPr/>
        </p:nvSpPr>
        <p:spPr>
          <a:xfrm>
            <a:off x="283535" y="3429000"/>
            <a:ext cx="87762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Predação de sementes e plântulas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formigas e outros insetos, bem como pequenos roedores, podem comprometer o processo de sucessão em uma área em recuperação.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750C36-92F9-4B2F-9CDA-5A1BBCA9EF00}"/>
              </a:ext>
            </a:extLst>
          </p:cNvPr>
          <p:cNvSpPr/>
          <p:nvPr/>
        </p:nvSpPr>
        <p:spPr>
          <a:xfrm>
            <a:off x="283537" y="5489325"/>
            <a:ext cx="877625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Competição interespecífica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entre determinadas espécies pode atrasar o processo de sucessão.</a:t>
            </a:r>
          </a:p>
        </p:txBody>
      </p:sp>
    </p:spTree>
    <p:extLst>
      <p:ext uri="{BB962C8B-B14F-4D97-AF65-F5344CB8AC3E}">
        <p14:creationId xmlns:p14="http://schemas.microsoft.com/office/powerpoint/2010/main" val="138882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5775DE9-5B25-4B71-AC39-94C43E403A73}"/>
              </a:ext>
            </a:extLst>
          </p:cNvPr>
          <p:cNvSpPr/>
          <p:nvPr/>
        </p:nvSpPr>
        <p:spPr>
          <a:xfrm>
            <a:off x="283537" y="192979"/>
            <a:ext cx="86318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pt-BR" sz="3600" b="1" u="sng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169B69-3729-4F87-A879-1B6A8EE0D471}"/>
              </a:ext>
            </a:extLst>
          </p:cNvPr>
          <p:cNvSpPr txBox="1"/>
          <p:nvPr/>
        </p:nvSpPr>
        <p:spPr>
          <a:xfrm>
            <a:off x="198783" y="1256611"/>
            <a:ext cx="87166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Proposto por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Egler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em 1954 –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Substituição florística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potencial florístico inicial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C01A43-257A-44FB-8846-98DE208B5044}"/>
              </a:ext>
            </a:extLst>
          </p:cNvPr>
          <p:cNvSpPr txBox="1"/>
          <p:nvPr/>
        </p:nvSpPr>
        <p:spPr>
          <a:xfrm>
            <a:off x="213691" y="2568384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Substituição florística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- ocorre em casos de distúrbios mais intensos que eliminam a vegetação dominante;</a:t>
            </a:r>
            <a:endParaRPr lang="pt-B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A2DEC5-F89D-43B9-AA1E-A81E136A4802}"/>
              </a:ext>
            </a:extLst>
          </p:cNvPr>
          <p:cNvSpPr txBox="1"/>
          <p:nvPr/>
        </p:nvSpPr>
        <p:spPr>
          <a:xfrm>
            <a:off x="213691" y="4311045"/>
            <a:ext cx="8716617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Caracteriza-se pela gradual substituição de grupos de espécies ao longo do tempo.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em área agrícola abandonada, a sucessão passa pelos estágios de ervas, arbustos, espécies arbóreas pioneiras e, finalmente, espécies finais de sucessão.</a:t>
            </a:r>
          </a:p>
        </p:txBody>
      </p:sp>
    </p:spTree>
    <p:extLst>
      <p:ext uri="{BB962C8B-B14F-4D97-AF65-F5344CB8AC3E}">
        <p14:creationId xmlns:p14="http://schemas.microsoft.com/office/powerpoint/2010/main" val="320754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8A7D002-6C11-44E9-A2C9-D57120C8D812}"/>
              </a:ext>
            </a:extLst>
          </p:cNvPr>
          <p:cNvSpPr/>
          <p:nvPr/>
        </p:nvSpPr>
        <p:spPr>
          <a:xfrm>
            <a:off x="283537" y="133344"/>
            <a:ext cx="86318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pt-BR" sz="3600" b="1" u="sng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950C66-4DA4-45D0-BC87-4279438EB7C5}"/>
              </a:ext>
            </a:extLst>
          </p:cNvPr>
          <p:cNvSpPr txBox="1"/>
          <p:nvPr/>
        </p:nvSpPr>
        <p:spPr>
          <a:xfrm>
            <a:off x="198783" y="1256611"/>
            <a:ext cx="871661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Potencial florístico inicial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as espécies que exercem dominância ao longo da sucessão já estavam presentes, apresentando crescimento lento, até que condições favoráveis se estabeleçam;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BECB49-50EE-4EF5-808B-7297572A9876}"/>
              </a:ext>
            </a:extLst>
          </p:cNvPr>
          <p:cNvSpPr txBox="1"/>
          <p:nvPr/>
        </p:nvSpPr>
        <p:spPr>
          <a:xfrm>
            <a:off x="198782" y="3785507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florestas atingidas pelo fogo ou recém-cortadas, o potencial florístico pode ser expresso pela rebrota de partes vegetativas com cepas e raízes.</a:t>
            </a:r>
          </a:p>
        </p:txBody>
      </p:sp>
    </p:spTree>
    <p:extLst>
      <p:ext uri="{BB962C8B-B14F-4D97-AF65-F5344CB8AC3E}">
        <p14:creationId xmlns:p14="http://schemas.microsoft.com/office/powerpoint/2010/main" val="131494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00BA7D3-D1C8-499F-813C-48E1854A3C6B}"/>
              </a:ext>
            </a:extLst>
          </p:cNvPr>
          <p:cNvSpPr/>
          <p:nvPr/>
        </p:nvSpPr>
        <p:spPr>
          <a:xfrm>
            <a:off x="283537" y="133344"/>
            <a:ext cx="86318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pt-BR" sz="3600" b="1" u="sng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BCF315-2346-4C63-B421-2300434F7E58}"/>
              </a:ext>
            </a:extLst>
          </p:cNvPr>
          <p:cNvSpPr txBox="1"/>
          <p:nvPr/>
        </p:nvSpPr>
        <p:spPr>
          <a:xfrm>
            <a:off x="283537" y="1121820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Modelos com maior aplicação na recuperação de áreas degradadas são o da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facilitação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o da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inibição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Connell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Slatyer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1977).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95F834-297A-43E6-8856-022764BB89DF}"/>
              </a:ext>
            </a:extLst>
          </p:cNvPr>
          <p:cNvSpPr txBox="1"/>
          <p:nvPr/>
        </p:nvSpPr>
        <p:spPr>
          <a:xfrm>
            <a:off x="283536" y="2848960"/>
            <a:ext cx="871661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Facilitação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espécies pioneiras colonizam uma área recém-aberta e melhoram as condições ecológicas, facilitando a entrada de novas espécies mais exigentes que </a:t>
            </a: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irão substituí-las.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EFC598-F384-4625-88B3-AA5C87FF84E0}"/>
              </a:ext>
            </a:extLst>
          </p:cNvPr>
          <p:cNvSpPr txBox="1"/>
          <p:nvPr/>
        </p:nvSpPr>
        <p:spPr>
          <a:xfrm>
            <a:off x="283537" y="5043682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Plantio de leguminosas fixadoras de nitrogênio auxiliam na recuperação da ciclagem de nutrientes e na fertilidade em solos degradados</a:t>
            </a:r>
          </a:p>
        </p:txBody>
      </p:sp>
    </p:spTree>
    <p:extLst>
      <p:ext uri="{BB962C8B-B14F-4D97-AF65-F5344CB8AC3E}">
        <p14:creationId xmlns:p14="http://schemas.microsoft.com/office/powerpoint/2010/main" val="330906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D5B274-3C35-4D22-9DB1-CF462DFC0F19}"/>
              </a:ext>
            </a:extLst>
          </p:cNvPr>
          <p:cNvSpPr/>
          <p:nvPr/>
        </p:nvSpPr>
        <p:spPr>
          <a:xfrm>
            <a:off x="283537" y="73709"/>
            <a:ext cx="86318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pt-BR" sz="3600" b="1" u="sng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D3BBE2-E2A8-4022-A8CB-326B15317B0A}"/>
              </a:ext>
            </a:extLst>
          </p:cNvPr>
          <p:cNvSpPr txBox="1"/>
          <p:nvPr/>
        </p:nvSpPr>
        <p:spPr>
          <a:xfrm>
            <a:off x="241159" y="1437603"/>
            <a:ext cx="871661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Inibição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as espécies pioneiras colonizam a área perturbada e monopolizam os recursos, e a substituição de espécies ocorre apenas quando as populações dessas pioneiras entram em declínio por senescência ou por novas perturbações, o que pode levar décadas.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6DD2CA-F1DA-4EA4-8A43-B884DF5EE043}"/>
              </a:ext>
            </a:extLst>
          </p:cNvPr>
          <p:cNvSpPr txBox="1"/>
          <p:nvPr/>
        </p:nvSpPr>
        <p:spPr>
          <a:xfrm>
            <a:off x="241158" y="4536228"/>
            <a:ext cx="87166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Braquiárias e capim-gordura são gramíneas agressivas e reconhecidas como inibidoras da sucessão secundária.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FAE3C49-2062-403D-9C5A-53FBE01E38B8}"/>
              </a:ext>
            </a:extLst>
          </p:cNvPr>
          <p:cNvSpPr/>
          <p:nvPr/>
        </p:nvSpPr>
        <p:spPr>
          <a:xfrm>
            <a:off x="283537" y="73709"/>
            <a:ext cx="86318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pt-BR" sz="3600" b="1" u="sng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D8872B-2E4F-45DD-9370-15DB4D1E6C08}"/>
              </a:ext>
            </a:extLst>
          </p:cNvPr>
          <p:cNvSpPr txBox="1"/>
          <p:nvPr/>
        </p:nvSpPr>
        <p:spPr>
          <a:xfrm>
            <a:off x="241159" y="1624063"/>
            <a:ext cx="871661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Algumas leguminosas arbóreas também podem ser fortes inibidoras da sucessão, como é o caso da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leucena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Apesar de crescerem em solos pobres, melhorando sua fertilidade, acabam formando povoamentos puros, inibindo a regeneração de espécies nativas.</a:t>
            </a:r>
          </a:p>
        </p:txBody>
      </p:sp>
    </p:spTree>
    <p:extLst>
      <p:ext uri="{BB962C8B-B14F-4D97-AF65-F5344CB8AC3E}">
        <p14:creationId xmlns:p14="http://schemas.microsoft.com/office/powerpoint/2010/main" val="213468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99668D-FF06-4265-B889-FBF6C66B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" y="413374"/>
            <a:ext cx="9144000" cy="62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733837-5ED7-42E3-8264-C42054EB545A}"/>
              </a:ext>
            </a:extLst>
          </p:cNvPr>
          <p:cNvSpPr txBox="1"/>
          <p:nvPr/>
        </p:nvSpPr>
        <p:spPr>
          <a:xfrm>
            <a:off x="745435" y="297238"/>
            <a:ext cx="78022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Grupos Ecológicos ou Categorias </a:t>
            </a:r>
            <a:r>
              <a:rPr lang="pt-BR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5665FE3-C02F-4A2E-AB63-5248EB7EF004}"/>
              </a:ext>
            </a:extLst>
          </p:cNvPr>
          <p:cNvSpPr/>
          <p:nvPr/>
        </p:nvSpPr>
        <p:spPr>
          <a:xfrm>
            <a:off x="298174" y="5346818"/>
            <a:ext cx="863213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Secundárias tardias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o das </a:t>
            </a:r>
            <a:r>
              <a:rPr lang="pt-BR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clímaxes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climácicas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- referem-se a estágios mais avançados.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08AAAC4-C492-47A8-970D-4E82FA2C443C}"/>
              </a:ext>
            </a:extLst>
          </p:cNvPr>
          <p:cNvSpPr/>
          <p:nvPr/>
        </p:nvSpPr>
        <p:spPr>
          <a:xfrm>
            <a:off x="293206" y="1988367"/>
            <a:ext cx="864207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classificação das espécies vegetais em quatro grupos ecológicos foi inicialmente sugerida por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Budowski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(1965).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568BDF7-7E63-4611-9C1E-D3C8D1517876}"/>
              </a:ext>
            </a:extLst>
          </p:cNvPr>
          <p:cNvSpPr/>
          <p:nvPr/>
        </p:nvSpPr>
        <p:spPr>
          <a:xfrm>
            <a:off x="298174" y="3883036"/>
            <a:ext cx="863710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pioneiras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secundárias iniciais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- estão mais ligados ao início do processo; </a:t>
            </a:r>
          </a:p>
        </p:txBody>
      </p:sp>
    </p:spTree>
    <p:extLst>
      <p:ext uri="{BB962C8B-B14F-4D97-AF65-F5344CB8AC3E}">
        <p14:creationId xmlns:p14="http://schemas.microsoft.com/office/powerpoint/2010/main" val="108058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D7B3EF-88B0-4296-BBA9-AD66BEBC5E12}"/>
              </a:ext>
            </a:extLst>
          </p:cNvPr>
          <p:cNvSpPr txBox="1"/>
          <p:nvPr/>
        </p:nvSpPr>
        <p:spPr>
          <a:xfrm>
            <a:off x="745435" y="297238"/>
            <a:ext cx="78022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Grupos Ecológicos ou Categorias </a:t>
            </a:r>
            <a:r>
              <a:rPr lang="pt-BR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D30EAEA-465C-48A4-B977-E507DDBF6E65}"/>
              </a:ext>
            </a:extLst>
          </p:cNvPr>
          <p:cNvSpPr/>
          <p:nvPr/>
        </p:nvSpPr>
        <p:spPr>
          <a:xfrm>
            <a:off x="238539" y="2268141"/>
            <a:ext cx="8666922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Pioneiras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Iniciam o processo natural de colonização de uma clareira; crescimento é muito rápido, aproximadamente 5 m em dois anos, não vivem muito tempo, entre de 5 a 15 anos. Não ficam muito grandes, mas produzem grande quantidade de sementes, que permanecem no solo por anos ou décadas e se desenvolvem a pleno sol. Propiciam sombra para que as outras espécies se desenvolvam</a:t>
            </a:r>
          </a:p>
        </p:txBody>
      </p:sp>
    </p:spTree>
    <p:extLst>
      <p:ext uri="{BB962C8B-B14F-4D97-AF65-F5344CB8AC3E}">
        <p14:creationId xmlns:p14="http://schemas.microsoft.com/office/powerpoint/2010/main" val="362506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AEE2013-35A0-47F0-89D0-DEA09B24B400}"/>
              </a:ext>
            </a:extLst>
          </p:cNvPr>
          <p:cNvSpPr txBox="1"/>
          <p:nvPr/>
        </p:nvSpPr>
        <p:spPr>
          <a:xfrm>
            <a:off x="2628900" y="321967"/>
            <a:ext cx="3886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637FC5-DAE8-4110-BA84-0C4F407681CD}"/>
              </a:ext>
            </a:extLst>
          </p:cNvPr>
          <p:cNvSpPr/>
          <p:nvPr/>
        </p:nvSpPr>
        <p:spPr>
          <a:xfrm>
            <a:off x="347869" y="5227983"/>
            <a:ext cx="844826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o conceito básico na recuperação de áreas degradadas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E59BE3E-9D9F-44EF-8B6A-D41FB9034397}"/>
              </a:ext>
            </a:extLst>
          </p:cNvPr>
          <p:cNvSpPr/>
          <p:nvPr/>
        </p:nvSpPr>
        <p:spPr>
          <a:xfrm>
            <a:off x="223628" y="1299313"/>
            <a:ext cx="869674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Termo proposto por Henry D.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Thoreau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por volta de 1860, relacionando mudança numa comunidade arbórea.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72B6D8-C087-400D-950F-71C8E5A87C24}"/>
              </a:ext>
            </a:extLst>
          </p:cNvPr>
          <p:cNvSpPr/>
          <p:nvPr/>
        </p:nvSpPr>
        <p:spPr>
          <a:xfrm>
            <a:off x="223628" y="3090328"/>
            <a:ext cx="869674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1899 teve o primeiro estudo detalhando uma </a:t>
            </a:r>
            <a:r>
              <a:rPr lang="pt-B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sere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sucessional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abordou a sucessão vegetal em dunas ao redor do lago Michigan, Estados Unidos.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9E9DAB-0693-47AB-ACFD-C1A4FCBEECE2}"/>
              </a:ext>
            </a:extLst>
          </p:cNvPr>
          <p:cNvSpPr txBox="1"/>
          <p:nvPr/>
        </p:nvSpPr>
        <p:spPr>
          <a:xfrm>
            <a:off x="745435" y="297238"/>
            <a:ext cx="78022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Grupos Ecológicos ou Categorias </a:t>
            </a:r>
            <a:r>
              <a:rPr lang="pt-BR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38FBFC-E6CE-4EEE-864C-3A0C75D95368}"/>
              </a:ext>
            </a:extLst>
          </p:cNvPr>
          <p:cNvSpPr/>
          <p:nvPr/>
        </p:nvSpPr>
        <p:spPr>
          <a:xfrm>
            <a:off x="203752" y="1979569"/>
            <a:ext cx="873649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Secundárias iniciais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crescimento mais lento, 3,5 m  em 2 anos e vivem mais tempo que as pioneiras, mais ou menos 25 a 30 anos;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5045950-8C8A-4E11-A727-6F5F82DD6415}"/>
              </a:ext>
            </a:extLst>
          </p:cNvPr>
          <p:cNvSpPr/>
          <p:nvPr/>
        </p:nvSpPr>
        <p:spPr>
          <a:xfrm>
            <a:off x="203752" y="3884139"/>
            <a:ext cx="873649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Secundárias tardias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crescem mais lentamente sob sombreamento no início da vida, mas aceleram o crescimento em busca dos pequenos clarões na floresta, superando as copas de outras árvores, sendo por isso denominadas de “emergentes”. </a:t>
            </a:r>
          </a:p>
        </p:txBody>
      </p:sp>
    </p:spTree>
    <p:extLst>
      <p:ext uri="{BB962C8B-B14F-4D97-AF65-F5344CB8AC3E}">
        <p14:creationId xmlns:p14="http://schemas.microsoft.com/office/powerpoint/2010/main" val="132252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04EE4D-4817-4854-A310-15FE66C98E2E}"/>
              </a:ext>
            </a:extLst>
          </p:cNvPr>
          <p:cNvSpPr txBox="1"/>
          <p:nvPr/>
        </p:nvSpPr>
        <p:spPr>
          <a:xfrm>
            <a:off x="745435" y="297238"/>
            <a:ext cx="78022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Grupos Ecológicos ou Categorias </a:t>
            </a:r>
            <a:r>
              <a:rPr lang="pt-BR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0E38375-3F00-4EC2-9585-F4C4F164AFA8}"/>
              </a:ext>
            </a:extLst>
          </p:cNvPr>
          <p:cNvSpPr/>
          <p:nvPr/>
        </p:nvSpPr>
        <p:spPr>
          <a:xfrm>
            <a:off x="357809" y="2244060"/>
            <a:ext cx="843832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Clímax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Espécies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climácicas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que aparecem nos estágios finais da sucessão; são tolerantes ao sombreamento intenso e levam mais tempo para se desenvolver, 2,5 m em 2 anos, seu porte é maior e seu tempo de vida varia de 80 a 150 anos.</a:t>
            </a:r>
          </a:p>
        </p:txBody>
      </p:sp>
    </p:spTree>
    <p:extLst>
      <p:ext uri="{BB962C8B-B14F-4D97-AF65-F5344CB8AC3E}">
        <p14:creationId xmlns:p14="http://schemas.microsoft.com/office/powerpoint/2010/main" val="291039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07CE324-AE5E-42C3-8483-C32EEFA2936B}"/>
              </a:ext>
            </a:extLst>
          </p:cNvPr>
          <p:cNvSpPr/>
          <p:nvPr/>
        </p:nvSpPr>
        <p:spPr>
          <a:xfrm>
            <a:off x="228600" y="1861835"/>
            <a:ext cx="866692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Recentemente, pesquisadores envolvidos com a restauração propõem a divisão das espécies em dois grupos, o das espécies de preenchimento e o das de diversidade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Gandolfi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et al., 2009)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02A166-FE1A-4C92-93C9-D600E5B2BBB3}"/>
              </a:ext>
            </a:extLst>
          </p:cNvPr>
          <p:cNvSpPr txBox="1"/>
          <p:nvPr/>
        </p:nvSpPr>
        <p:spPr>
          <a:xfrm>
            <a:off x="606288" y="297238"/>
            <a:ext cx="79513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Grupos Ecológicos ou Categorias </a:t>
            </a:r>
            <a:r>
              <a:rPr lang="pt-BR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Sucessionais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CD67A5-AC13-4263-9B5E-67B247608FCA}"/>
              </a:ext>
            </a:extLst>
          </p:cNvPr>
          <p:cNvSpPr/>
          <p:nvPr/>
        </p:nvSpPr>
        <p:spPr>
          <a:xfrm>
            <a:off x="228601" y="3976014"/>
            <a:ext cx="866692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florestas podem abrigar até 400 espécies vegetais por hectare, sendo que 35% dessas espécies seriam arbóreas. O que possibilita essa alta diversidade é, sem dúvida, a raridade natural de algumas espécies, com densidade menor que um indivíduo por hectare.</a:t>
            </a:r>
          </a:p>
        </p:txBody>
      </p:sp>
    </p:spTree>
    <p:extLst>
      <p:ext uri="{BB962C8B-B14F-4D97-AF65-F5344CB8AC3E}">
        <p14:creationId xmlns:p14="http://schemas.microsoft.com/office/powerpoint/2010/main" val="59752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DD97FE6-F57A-433B-891F-CB4F13568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04856"/>
              </p:ext>
            </p:extLst>
          </p:nvPr>
        </p:nvGraphicFramePr>
        <p:xfrm>
          <a:off x="1" y="542234"/>
          <a:ext cx="9144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451">
                  <a:extLst>
                    <a:ext uri="{9D8B030D-6E8A-4147-A177-3AD203B41FA5}">
                      <a16:colId xmlns:a16="http://schemas.microsoft.com/office/drawing/2014/main" val="214246918"/>
                    </a:ext>
                  </a:extLst>
                </a:gridCol>
                <a:gridCol w="1705426">
                  <a:extLst>
                    <a:ext uri="{9D8B030D-6E8A-4147-A177-3AD203B41FA5}">
                      <a16:colId xmlns:a16="http://schemas.microsoft.com/office/drawing/2014/main" val="1186894439"/>
                    </a:ext>
                  </a:extLst>
                </a:gridCol>
                <a:gridCol w="1693757">
                  <a:extLst>
                    <a:ext uri="{9D8B030D-6E8A-4147-A177-3AD203B41FA5}">
                      <a16:colId xmlns:a16="http://schemas.microsoft.com/office/drawing/2014/main" val="594976230"/>
                    </a:ext>
                  </a:extLst>
                </a:gridCol>
                <a:gridCol w="1667479">
                  <a:extLst>
                    <a:ext uri="{9D8B030D-6E8A-4147-A177-3AD203B41FA5}">
                      <a16:colId xmlns:a16="http://schemas.microsoft.com/office/drawing/2014/main" val="3106764086"/>
                    </a:ext>
                  </a:extLst>
                </a:gridCol>
                <a:gridCol w="1701887">
                  <a:extLst>
                    <a:ext uri="{9D8B030D-6E8A-4147-A177-3AD203B41FA5}">
                      <a16:colId xmlns:a16="http://schemas.microsoft.com/office/drawing/2014/main" val="338328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Pioneiras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Iniciais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Tardias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Clímax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25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Muito rápido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Rápido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Lento ou muito lento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Muito leve; Densidade baixa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Leve; Densidade baixa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Média; Densidade média à elevada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 e pesada; Densidade elevada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Tolerância à sombra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Muito intolerante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Intolerante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Tolerante no estágio juvenil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4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 das árvores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a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Cerca de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 30 (até 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a 45 (até 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92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9988BA1-100C-4ED8-BE82-5B0D3A96B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75272"/>
              </p:ext>
            </p:extLst>
          </p:nvPr>
        </p:nvGraphicFramePr>
        <p:xfrm>
          <a:off x="1" y="542234"/>
          <a:ext cx="9144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451">
                  <a:extLst>
                    <a:ext uri="{9D8B030D-6E8A-4147-A177-3AD203B41FA5}">
                      <a16:colId xmlns:a16="http://schemas.microsoft.com/office/drawing/2014/main" val="214246918"/>
                    </a:ext>
                  </a:extLst>
                </a:gridCol>
                <a:gridCol w="1705426">
                  <a:extLst>
                    <a:ext uri="{9D8B030D-6E8A-4147-A177-3AD203B41FA5}">
                      <a16:colId xmlns:a16="http://schemas.microsoft.com/office/drawing/2014/main" val="1186894439"/>
                    </a:ext>
                  </a:extLst>
                </a:gridCol>
                <a:gridCol w="1624183">
                  <a:extLst>
                    <a:ext uri="{9D8B030D-6E8A-4147-A177-3AD203B41FA5}">
                      <a16:colId xmlns:a16="http://schemas.microsoft.com/office/drawing/2014/main" val="594976230"/>
                    </a:ext>
                  </a:extLst>
                </a:gridCol>
                <a:gridCol w="1737053">
                  <a:extLst>
                    <a:ext uri="{9D8B030D-6E8A-4147-A177-3AD203B41FA5}">
                      <a16:colId xmlns:a16="http://schemas.microsoft.com/office/drawing/2014/main" val="3106764086"/>
                    </a:ext>
                  </a:extLst>
                </a:gridCol>
                <a:gridCol w="1701887">
                  <a:extLst>
                    <a:ext uri="{9D8B030D-6E8A-4147-A177-3AD203B41FA5}">
                      <a16:colId xmlns:a16="http://schemas.microsoft.com/office/drawing/2014/main" val="338328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Pioneiras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Iniciais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Tardias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Clímax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25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de sementes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de plântulas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de plântulas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de plântulas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Dispersão de sementes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Ampla (</a:t>
                      </a:r>
                      <a:r>
                        <a:rPr lang="pt-B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zoocoria</a:t>
                      </a: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anemocoria)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Restrita (gravidade) Ampla (</a:t>
                      </a:r>
                      <a:r>
                        <a:rPr lang="pt-B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zoocoria</a:t>
                      </a: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anemocoria)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Principalmente pelo vento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Ampla (</a:t>
                      </a:r>
                      <a:r>
                        <a:rPr lang="pt-B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zoocoria</a:t>
                      </a: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e Restrita (gravidade)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Tamanho dos frutos/sementes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Pequeno à médio, mas sempre leve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 e pesado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4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2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BB9602-5D8A-4426-BC29-D4A9B6A8F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97701"/>
              </p:ext>
            </p:extLst>
          </p:nvPr>
        </p:nvGraphicFramePr>
        <p:xfrm>
          <a:off x="1" y="542234"/>
          <a:ext cx="9144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451">
                  <a:extLst>
                    <a:ext uri="{9D8B030D-6E8A-4147-A177-3AD203B41FA5}">
                      <a16:colId xmlns:a16="http://schemas.microsoft.com/office/drawing/2014/main" val="214246918"/>
                    </a:ext>
                  </a:extLst>
                </a:gridCol>
                <a:gridCol w="1705426">
                  <a:extLst>
                    <a:ext uri="{9D8B030D-6E8A-4147-A177-3AD203B41FA5}">
                      <a16:colId xmlns:a16="http://schemas.microsoft.com/office/drawing/2014/main" val="1186894439"/>
                    </a:ext>
                  </a:extLst>
                </a:gridCol>
                <a:gridCol w="1693757">
                  <a:extLst>
                    <a:ext uri="{9D8B030D-6E8A-4147-A177-3AD203B41FA5}">
                      <a16:colId xmlns:a16="http://schemas.microsoft.com/office/drawing/2014/main" val="594976230"/>
                    </a:ext>
                  </a:extLst>
                </a:gridCol>
                <a:gridCol w="1667479">
                  <a:extLst>
                    <a:ext uri="{9D8B030D-6E8A-4147-A177-3AD203B41FA5}">
                      <a16:colId xmlns:a16="http://schemas.microsoft.com/office/drawing/2014/main" val="3106764086"/>
                    </a:ext>
                  </a:extLst>
                </a:gridCol>
                <a:gridCol w="1701887">
                  <a:extLst>
                    <a:ext uri="{9D8B030D-6E8A-4147-A177-3AD203B41FA5}">
                      <a16:colId xmlns:a16="http://schemas.microsoft.com/office/drawing/2014/main" val="338328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Pioneiras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Iniciais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Tardias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Clímax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25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Dormência das sementes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Induzida (foto ou </a:t>
                      </a:r>
                      <a:r>
                        <a:rPr lang="pt-B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termoregulada</a:t>
                      </a: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Inata (imaturidade do embrião)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 da 1° reprodução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Prematura (1 a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Intermediária (5 a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Relativamente tardia (10 a 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Tardia (mais de 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de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Muito curto (menos de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Curto (10 a 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Longo (25 a 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Muito longo (mais de 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4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440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5ABC4D-408B-4808-979F-0E60728D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69194"/>
              </p:ext>
            </p:extLst>
          </p:nvPr>
        </p:nvGraphicFramePr>
        <p:xfrm>
          <a:off x="1" y="542234"/>
          <a:ext cx="91440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451">
                  <a:extLst>
                    <a:ext uri="{9D8B030D-6E8A-4147-A177-3AD203B41FA5}">
                      <a16:colId xmlns:a16="http://schemas.microsoft.com/office/drawing/2014/main" val="214246918"/>
                    </a:ext>
                  </a:extLst>
                </a:gridCol>
                <a:gridCol w="1705426">
                  <a:extLst>
                    <a:ext uri="{9D8B030D-6E8A-4147-A177-3AD203B41FA5}">
                      <a16:colId xmlns:a16="http://schemas.microsoft.com/office/drawing/2014/main" val="1186894439"/>
                    </a:ext>
                  </a:extLst>
                </a:gridCol>
                <a:gridCol w="1693757">
                  <a:extLst>
                    <a:ext uri="{9D8B030D-6E8A-4147-A177-3AD203B41FA5}">
                      <a16:colId xmlns:a16="http://schemas.microsoft.com/office/drawing/2014/main" val="594976230"/>
                    </a:ext>
                  </a:extLst>
                </a:gridCol>
                <a:gridCol w="1667479">
                  <a:extLst>
                    <a:ext uri="{9D8B030D-6E8A-4147-A177-3AD203B41FA5}">
                      <a16:colId xmlns:a16="http://schemas.microsoft.com/office/drawing/2014/main" val="3106764086"/>
                    </a:ext>
                  </a:extLst>
                </a:gridCol>
                <a:gridCol w="1701887">
                  <a:extLst>
                    <a:ext uri="{9D8B030D-6E8A-4147-A177-3AD203B41FA5}">
                      <a16:colId xmlns:a16="http://schemas.microsoft.com/office/drawing/2014/main" val="338328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Pioneiras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Iniciais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Sec. Tardias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Clímax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25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Ocorrência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Capoeiras, bordas de matas, clareiras médias e grandes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Capoeirões, florestas secundárias, bordas de clareiras, clareiras pequenas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Florestas secundárias, bordas de clareiras, clareiras pequenas, dossel florestal e sub-bosque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Florestas secundárias em estágio avançado de sucessão, dossel e sub-bosque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Exigência quanto à fertilidade do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Pouco exigente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maioria é pouco exigente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maioria </a:t>
                      </a:r>
                      <a:r>
                        <a:rPr lang="pt-BR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exigente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maioria é exigente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21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esultado de imagem para sucessão primária">
            <a:extLst>
              <a:ext uri="{FF2B5EF4-FFF2-40B4-BE49-F238E27FC236}">
                <a16:creationId xmlns:a16="http://schemas.microsoft.com/office/drawing/2014/main" id="{98734C1E-6297-4D41-AEDF-5B1821F9C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Resultado de imagem para sucessão primária em alta resolução">
            <a:extLst>
              <a:ext uri="{FF2B5EF4-FFF2-40B4-BE49-F238E27FC236}">
                <a16:creationId xmlns:a16="http://schemas.microsoft.com/office/drawing/2014/main" id="{FF568C53-4253-4EC5-AF55-2A4BAEF77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BD30B54-ED8E-499E-B308-8E594000D728}"/>
              </a:ext>
            </a:extLst>
          </p:cNvPr>
          <p:cNvSpPr/>
          <p:nvPr/>
        </p:nvSpPr>
        <p:spPr>
          <a:xfrm>
            <a:off x="195468" y="3052756"/>
            <a:ext cx="876962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um processo lento de instalação de organismos em um determinado local e que acontece de forma gradual.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778455-847F-4C4E-AAF8-7FAE79695827}"/>
              </a:ext>
            </a:extLst>
          </p:cNvPr>
          <p:cNvSpPr txBox="1"/>
          <p:nvPr/>
        </p:nvSpPr>
        <p:spPr>
          <a:xfrm>
            <a:off x="195468" y="1267026"/>
            <a:ext cx="876962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Ocorre naturalmente após um determinado ecossistema sofrer algum nível de perturbação, natural ou antrópica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79B8E7-C5B2-477C-BF24-784380F53200}"/>
              </a:ext>
            </a:extLst>
          </p:cNvPr>
          <p:cNvSpPr txBox="1"/>
          <p:nvPr/>
        </p:nvSpPr>
        <p:spPr>
          <a:xfrm>
            <a:off x="2628900" y="369955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35402AB-B3C2-4D55-AF9E-562E694FD3C0}"/>
              </a:ext>
            </a:extLst>
          </p:cNvPr>
          <p:cNvSpPr/>
          <p:nvPr/>
        </p:nvSpPr>
        <p:spPr>
          <a:xfrm>
            <a:off x="195467" y="4718545"/>
            <a:ext cx="876962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Dependendo da intensidade do distúrbio ou da degradação a que um ecossistema foi submetido, a sucessão pode ser classificada em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secundária.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5DD3F1-639D-41C7-82BA-C75BD6E538C0}"/>
              </a:ext>
            </a:extLst>
          </p:cNvPr>
          <p:cNvSpPr txBox="1"/>
          <p:nvPr/>
        </p:nvSpPr>
        <p:spPr>
          <a:xfrm>
            <a:off x="2628900" y="262332"/>
            <a:ext cx="3886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06721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80E4E01-6900-442A-A9C1-0CCA2769B3DA}"/>
              </a:ext>
            </a:extLst>
          </p:cNvPr>
          <p:cNvSpPr/>
          <p:nvPr/>
        </p:nvSpPr>
        <p:spPr>
          <a:xfrm>
            <a:off x="198783" y="1443435"/>
            <a:ext cx="877625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Iniciada por organismos pioneiros em local desabitado e sem influência de organismos que o tenham habitado em época anterior e envolve modificações substanciais do ambiente, causadas direta ou indiretamente pelos organismos pioneiros.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E802365-D726-4608-8B58-BA084863F942}"/>
              </a:ext>
            </a:extLst>
          </p:cNvPr>
          <p:cNvSpPr/>
          <p:nvPr/>
        </p:nvSpPr>
        <p:spPr>
          <a:xfrm>
            <a:off x="198783" y="3976277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Processo pode ser lento, uma vez que plantas e outros organismos precisam formar o solo, o que pode levar a dezenas ou centenas de anos.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8E221D-4786-4D23-9275-72FF26E59985}"/>
              </a:ext>
            </a:extLst>
          </p:cNvPr>
          <p:cNvSpPr/>
          <p:nvPr/>
        </p:nvSpPr>
        <p:spPr>
          <a:xfrm>
            <a:off x="2350876" y="511031"/>
            <a:ext cx="44422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Sucessão Primária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3A75BCC-05E1-4779-B91B-7837F532A3BB}"/>
              </a:ext>
            </a:extLst>
          </p:cNvPr>
          <p:cNvSpPr/>
          <p:nvPr/>
        </p:nvSpPr>
        <p:spPr>
          <a:xfrm>
            <a:off x="198783" y="5647345"/>
            <a:ext cx="877625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Exemplo: em lava vulcânica recém solidificada e afloramentos rochosos,</a:t>
            </a:r>
          </a:p>
        </p:txBody>
      </p:sp>
    </p:spTree>
    <p:extLst>
      <p:ext uri="{BB962C8B-B14F-4D97-AF65-F5344CB8AC3E}">
        <p14:creationId xmlns:p14="http://schemas.microsoft.com/office/powerpoint/2010/main" val="250554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nerated image: Sucessão ecológica primária explicada">
            <a:extLst>
              <a:ext uri="{FF2B5EF4-FFF2-40B4-BE49-F238E27FC236}">
                <a16:creationId xmlns:a16="http://schemas.microsoft.com/office/drawing/2014/main" id="{8E3F283E-A5CE-4676-BF85-886498F6A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3E0735-13D5-4E3F-9820-9BD9A8F8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F8ADF25-6EEB-4223-9835-9458F83FE26C}"/>
              </a:ext>
            </a:extLst>
          </p:cNvPr>
          <p:cNvSpPr/>
          <p:nvPr/>
        </p:nvSpPr>
        <p:spPr>
          <a:xfrm>
            <a:off x="437322" y="1729409"/>
            <a:ext cx="646043" cy="198782"/>
          </a:xfrm>
          <a:prstGeom prst="rect">
            <a:avLst/>
          </a:prstGeom>
          <a:solidFill>
            <a:srgbClr val="8F6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96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E49452D-BC42-4C82-96F9-9BBF5AAA0017}"/>
              </a:ext>
            </a:extLst>
          </p:cNvPr>
          <p:cNvSpPr/>
          <p:nvPr/>
        </p:nvSpPr>
        <p:spPr>
          <a:xfrm>
            <a:off x="2350876" y="511031"/>
            <a:ext cx="50834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Sucessão Secundária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0DC84F-3609-4956-8536-61CFBD615602}"/>
              </a:ext>
            </a:extLst>
          </p:cNvPr>
          <p:cNvSpPr/>
          <p:nvPr/>
        </p:nvSpPr>
        <p:spPr>
          <a:xfrm>
            <a:off x="198783" y="1443435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Inicia-se em área já habitada, após ocorrência de perturbação, e é influenciada pelo tipo de comunidade preexistente.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BE226D-A2E9-4EC9-A218-B9A013F34DDC}"/>
              </a:ext>
            </a:extLst>
          </p:cNvPr>
          <p:cNvSpPr/>
          <p:nvPr/>
        </p:nvSpPr>
        <p:spPr>
          <a:xfrm>
            <a:off x="198783" y="3378395"/>
            <a:ext cx="877625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Ocorre após distúrbios, como abertura de grandes clareiras no dossel das florestas devido à queda de uma ou mais árvores, destruição da vegetação pela ocorrência de incêndios naturais ou após corte e/ou queima de florestas, abandono de campos agrícolas e pastagens em áreas antes cobertas por florestas,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63576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009843-A8BB-4275-8A14-E357FFAD5298}"/>
              </a:ext>
            </a:extLst>
          </p:cNvPr>
          <p:cNvSpPr/>
          <p:nvPr/>
        </p:nvSpPr>
        <p:spPr>
          <a:xfrm>
            <a:off x="283537" y="511031"/>
            <a:ext cx="86318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Fatores determinantes da Sucessão Secundária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885D7D-05D3-4B33-B1D8-CDEF8E423CF8}"/>
              </a:ext>
            </a:extLst>
          </p:cNvPr>
          <p:cNvSpPr/>
          <p:nvPr/>
        </p:nvSpPr>
        <p:spPr>
          <a:xfrm>
            <a:off x="283536" y="2199138"/>
            <a:ext cx="87762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Tamanho da clareira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quanto maior em uma floresta, mais lenta tende a ser a sucessão, pequenas clareiras tendem a ser ocupadas pelas próprias espécies já presentes na área antes da sua abertura.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AE081A-F05E-4439-86C1-3FFA210468CF}"/>
              </a:ext>
            </a:extLst>
          </p:cNvPr>
          <p:cNvSpPr/>
          <p:nvPr/>
        </p:nvSpPr>
        <p:spPr>
          <a:xfrm>
            <a:off x="283537" y="4502798"/>
            <a:ext cx="87762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Composição florística remanescente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a presença de banco de sementes no solo e/ou de indivíduos remanescentes ou com capacidade de rebrota auxilia muito a sucessão secundária.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C089D43-FA94-48E1-8151-63BE00ACB8AD}"/>
              </a:ext>
            </a:extLst>
          </p:cNvPr>
          <p:cNvSpPr/>
          <p:nvPr/>
        </p:nvSpPr>
        <p:spPr>
          <a:xfrm>
            <a:off x="283537" y="511031"/>
            <a:ext cx="86318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Fatores determinantes da Sucessão Secundária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4CAAC99-42CC-4B4B-AB55-79DA20295352}"/>
              </a:ext>
            </a:extLst>
          </p:cNvPr>
          <p:cNvSpPr/>
          <p:nvPr/>
        </p:nvSpPr>
        <p:spPr>
          <a:xfrm>
            <a:off x="283536" y="2199138"/>
            <a:ext cx="87762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Proximidade a fontes de propágulo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quanto mais próximo de fontes de propágulos estiver a área perturbada, mais rápido tende a ser o processo de sucessão.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EA994A-5EBB-4525-AB17-223F3568195D}"/>
              </a:ext>
            </a:extLst>
          </p:cNvPr>
          <p:cNvSpPr/>
          <p:nvPr/>
        </p:nvSpPr>
        <p:spPr>
          <a:xfrm>
            <a:off x="283537" y="4336757"/>
            <a:ext cx="877625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Mecanismos de dispersão de sementes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o tipo ou síndrome de dispersão de uma espécie de planta é determinante na sua capacidade de chegar até uma área aberta e iniciar sua colonização, desencadeando a sucessão.</a:t>
            </a:r>
          </a:p>
        </p:txBody>
      </p:sp>
    </p:spTree>
    <p:extLst>
      <p:ext uri="{BB962C8B-B14F-4D97-AF65-F5344CB8AC3E}">
        <p14:creationId xmlns:p14="http://schemas.microsoft.com/office/powerpoint/2010/main" val="327964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8733C42-C13A-478B-8915-10D6A2ABA848}"/>
              </a:ext>
            </a:extLst>
          </p:cNvPr>
          <p:cNvSpPr/>
          <p:nvPr/>
        </p:nvSpPr>
        <p:spPr>
          <a:xfrm>
            <a:off x="283537" y="511031"/>
            <a:ext cx="86318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u="sng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Fatores determinantes da Sucessão Secundária</a:t>
            </a:r>
            <a:r>
              <a:rPr lang="pt-BR" sz="36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DECDD4E-CDAA-4501-8395-38FF24ED9A8B}"/>
              </a:ext>
            </a:extLst>
          </p:cNvPr>
          <p:cNvSpPr/>
          <p:nvPr/>
        </p:nvSpPr>
        <p:spPr>
          <a:xfrm>
            <a:off x="211342" y="1990117"/>
            <a:ext cx="877625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Anemocoria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dispersão pelo vento, na qual as sementes são leves, podendo ser muito pequenas ou dotadas de asas ou plumas que facilitam o carregamento pela ação do vento e de deslocamentos de ar.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57419E-EFAD-441A-AFB3-36ADD164CB3C}"/>
              </a:ext>
            </a:extLst>
          </p:cNvPr>
          <p:cNvSpPr/>
          <p:nvPr/>
        </p:nvSpPr>
        <p:spPr>
          <a:xfrm>
            <a:off x="183874" y="4515644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Zoocoria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diversos tipos de animais exercem importante papel na dispersão de sementes para áreas degradadas.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19B9006-0729-4FA6-A168-36D9CDFF1401}"/>
              </a:ext>
            </a:extLst>
          </p:cNvPr>
          <p:cNvSpPr/>
          <p:nvPr/>
        </p:nvSpPr>
        <p:spPr>
          <a:xfrm>
            <a:off x="1509091" y="6101102"/>
            <a:ext cx="28939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Quiropterocoria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6C22B0A-A713-4391-A2D1-0B6CB51D7A57}"/>
              </a:ext>
            </a:extLst>
          </p:cNvPr>
          <p:cNvSpPr/>
          <p:nvPr/>
        </p:nvSpPr>
        <p:spPr>
          <a:xfrm>
            <a:off x="5479776" y="6085359"/>
            <a:ext cx="21650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Ornitocoria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5219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1408</TotalTime>
  <Words>1607</Words>
  <Application>Microsoft Office PowerPoint</Application>
  <PresentationFormat>Apresentação na tela (4:3)</PresentationFormat>
  <Paragraphs>154</Paragraphs>
  <Slides>26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Fatia</vt:lpstr>
      <vt:lpstr>Sucessão Ecológica e sua importância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de Áreas Degradadas</dc:title>
  <dc:subject/>
  <dc:creator>SAMSUNG</dc:creator>
  <cp:keywords/>
  <dc:description>generated using python-pptx</dc:description>
  <cp:lastModifiedBy>SAMSUNG</cp:lastModifiedBy>
  <cp:revision>44</cp:revision>
  <dcterms:created xsi:type="dcterms:W3CDTF">2013-01-27T09:14:16Z</dcterms:created>
  <dcterms:modified xsi:type="dcterms:W3CDTF">2026-03-17T16:37:16Z</dcterms:modified>
  <cp:category/>
</cp:coreProperties>
</file>