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7"/>
  </p:notesMasterIdLst>
  <p:sldIdLst>
    <p:sldId id="256" r:id="rId2"/>
    <p:sldId id="257" r:id="rId3"/>
    <p:sldId id="277" r:id="rId4"/>
    <p:sldId id="279" r:id="rId5"/>
    <p:sldId id="280" r:id="rId6"/>
    <p:sldId id="281" r:id="rId7"/>
    <p:sldId id="282" r:id="rId8"/>
    <p:sldId id="298" r:id="rId9"/>
    <p:sldId id="299" r:id="rId10"/>
    <p:sldId id="276" r:id="rId11"/>
    <p:sldId id="300" r:id="rId12"/>
    <p:sldId id="259" r:id="rId13"/>
    <p:sldId id="293" r:id="rId14"/>
    <p:sldId id="294" r:id="rId15"/>
    <p:sldId id="295" r:id="rId16"/>
    <p:sldId id="296" r:id="rId17"/>
    <p:sldId id="297" r:id="rId18"/>
    <p:sldId id="261" r:id="rId19"/>
    <p:sldId id="288" r:id="rId20"/>
    <p:sldId id="289" r:id="rId21"/>
    <p:sldId id="290" r:id="rId22"/>
    <p:sldId id="262" r:id="rId23"/>
    <p:sldId id="291" r:id="rId24"/>
    <p:sldId id="292" r:id="rId25"/>
    <p:sldId id="301" r:id="rId26"/>
    <p:sldId id="302" r:id="rId27"/>
    <p:sldId id="303" r:id="rId28"/>
    <p:sldId id="304" r:id="rId29"/>
    <p:sldId id="272" r:id="rId30"/>
    <p:sldId id="284" r:id="rId31"/>
    <p:sldId id="283" r:id="rId32"/>
    <p:sldId id="285" r:id="rId33"/>
    <p:sldId id="286" r:id="rId34"/>
    <p:sldId id="287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a7b4daa2a169ece" providerId="LiveId" clId="{60D5697D-F5AD-451A-88DF-4E797F895037}"/>
    <pc:docChg chg="undo custSel addSld delSld modSld sldOrd">
      <pc:chgData name="" userId="da7b4daa2a169ece" providerId="LiveId" clId="{60D5697D-F5AD-451A-88DF-4E797F895037}" dt="2026-03-11T07:20:39.481" v="4959"/>
      <pc:docMkLst>
        <pc:docMk/>
      </pc:docMkLst>
      <pc:sldChg chg="addSp delSp modSp">
        <pc:chgData name="" userId="da7b4daa2a169ece" providerId="LiveId" clId="{60D5697D-F5AD-451A-88DF-4E797F895037}" dt="2026-03-05T18:20:29.862" v="61" actId="1076"/>
        <pc:sldMkLst>
          <pc:docMk/>
          <pc:sldMk cId="0" sldId="256"/>
        </pc:sldMkLst>
        <pc:spChg chg="mod">
          <ac:chgData name="" userId="da7b4daa2a169ece" providerId="LiveId" clId="{60D5697D-F5AD-451A-88DF-4E797F895037}" dt="2026-03-05T18:20:12.983" v="57" actId="1076"/>
          <ac:spMkLst>
            <pc:docMk/>
            <pc:sldMk cId="0" sldId="256"/>
            <ac:spMk id="2" creationId="{00000000-0000-0000-0000-000000000000}"/>
          </ac:spMkLst>
        </pc:spChg>
        <pc:spChg chg="del">
          <ac:chgData name="" userId="da7b4daa2a169ece" providerId="LiveId" clId="{60D5697D-F5AD-451A-88DF-4E797F895037}" dt="2026-03-05T18:12:24.831" v="2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" userId="da7b4daa2a169ece" providerId="LiveId" clId="{60D5697D-F5AD-451A-88DF-4E797F895037}" dt="2026-03-05T18:20:04.808" v="56" actId="1076"/>
          <ac:spMkLst>
            <pc:docMk/>
            <pc:sldMk cId="0" sldId="256"/>
            <ac:spMk id="4" creationId="{37B2A201-D23A-47E6-8637-E8B68C746463}"/>
          </ac:spMkLst>
        </pc:spChg>
        <pc:spChg chg="add mod">
          <ac:chgData name="" userId="da7b4daa2a169ece" providerId="LiveId" clId="{60D5697D-F5AD-451A-88DF-4E797F895037}" dt="2026-03-05T18:20:29.862" v="61" actId="1076"/>
          <ac:spMkLst>
            <pc:docMk/>
            <pc:sldMk cId="0" sldId="256"/>
            <ac:spMk id="5" creationId="{9079EBA4-2A90-4CCA-83A5-2CD3E3B819C2}"/>
          </ac:spMkLst>
        </pc:spChg>
        <pc:spChg chg="add mod">
          <ac:chgData name="" userId="da7b4daa2a169ece" providerId="LiveId" clId="{60D5697D-F5AD-451A-88DF-4E797F895037}" dt="2026-03-05T18:20:22.860" v="59" actId="1076"/>
          <ac:spMkLst>
            <pc:docMk/>
            <pc:sldMk cId="0" sldId="256"/>
            <ac:spMk id="6" creationId="{A80283D1-0890-491B-B034-E31AC53EEBEA}"/>
          </ac:spMkLst>
        </pc:spChg>
        <pc:picChg chg="add mod">
          <ac:chgData name="" userId="da7b4daa2a169ece" providerId="LiveId" clId="{60D5697D-F5AD-451A-88DF-4E797F895037}" dt="2026-03-05T18:17:48.970" v="31" actId="1035"/>
          <ac:picMkLst>
            <pc:docMk/>
            <pc:sldMk cId="0" sldId="256"/>
            <ac:picMk id="7" creationId="{74A7F067-D3C8-44CC-9EE4-259613AC61FF}"/>
          </ac:picMkLst>
        </pc:picChg>
      </pc:sldChg>
      <pc:sldChg chg="addSp delSp modSp">
        <pc:chgData name="" userId="da7b4daa2a169ece" providerId="LiveId" clId="{60D5697D-F5AD-451A-88DF-4E797F895037}" dt="2026-03-08T07:58:16.080" v="508" actId="1076"/>
        <pc:sldMkLst>
          <pc:docMk/>
          <pc:sldMk cId="0" sldId="257"/>
        </pc:sldMkLst>
        <pc:spChg chg="mod">
          <ac:chgData name="" userId="da7b4daa2a169ece" providerId="LiveId" clId="{60D5697D-F5AD-451A-88DF-4E797F895037}" dt="2026-03-08T07:58:16.080" v="508" actId="1076"/>
          <ac:spMkLst>
            <pc:docMk/>
            <pc:sldMk cId="0" sldId="257"/>
            <ac:spMk id="2" creationId="{00000000-0000-0000-0000-000000000000}"/>
          </ac:spMkLst>
        </pc:spChg>
        <pc:spChg chg="del">
          <ac:chgData name="" userId="da7b4daa2a169ece" providerId="LiveId" clId="{60D5697D-F5AD-451A-88DF-4E797F895037}" dt="2026-03-05T19:08:00.357" v="63" actId="478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" userId="da7b4daa2a169ece" providerId="LiveId" clId="{60D5697D-F5AD-451A-88DF-4E797F895037}" dt="2026-03-05T19:08:03.406" v="64" actId="478"/>
          <ac:spMkLst>
            <pc:docMk/>
            <pc:sldMk cId="0" sldId="257"/>
            <ac:spMk id="6" creationId="{B7C2915B-A2E6-4F53-8E97-C51D90C4B701}"/>
          </ac:spMkLst>
        </pc:spChg>
        <pc:spChg chg="add del mod">
          <ac:chgData name="" userId="da7b4daa2a169ece" providerId="LiveId" clId="{60D5697D-F5AD-451A-88DF-4E797F895037}" dt="2026-03-08T07:54:42.428" v="491"/>
          <ac:spMkLst>
            <pc:docMk/>
            <pc:sldMk cId="0" sldId="257"/>
            <ac:spMk id="7" creationId="{29E1366C-7ED7-40E3-A726-BE06947563CB}"/>
          </ac:spMkLst>
        </pc:spChg>
        <pc:spChg chg="add del mod">
          <ac:chgData name="" userId="da7b4daa2a169ece" providerId="LiveId" clId="{60D5697D-F5AD-451A-88DF-4E797F895037}" dt="2026-03-08T07:54:42.428" v="491"/>
          <ac:spMkLst>
            <pc:docMk/>
            <pc:sldMk cId="0" sldId="257"/>
            <ac:spMk id="8" creationId="{DE195C40-E6E4-4850-8759-431EA7F63776}"/>
          </ac:spMkLst>
        </pc:spChg>
        <pc:picChg chg="add mod">
          <ac:chgData name="" userId="da7b4daa2a169ece" providerId="LiveId" clId="{60D5697D-F5AD-451A-88DF-4E797F895037}" dt="2026-03-08T07:55:25.616" v="499" actId="1076"/>
          <ac:picMkLst>
            <pc:docMk/>
            <pc:sldMk cId="0" sldId="257"/>
            <ac:picMk id="3" creationId="{C7903586-6389-4291-B622-9B2492027AD2}"/>
          </ac:picMkLst>
        </pc:picChg>
        <pc:picChg chg="del">
          <ac:chgData name="" userId="da7b4daa2a169ece" providerId="LiveId" clId="{60D5697D-F5AD-451A-88DF-4E797F895037}" dt="2026-03-05T19:04:48.050" v="62" actId="478"/>
          <ac:picMkLst>
            <pc:docMk/>
            <pc:sldMk cId="0" sldId="257"/>
            <ac:picMk id="4" creationId="{00000000-0000-0000-0000-000000000000}"/>
          </ac:picMkLst>
        </pc:picChg>
        <pc:picChg chg="add mod">
          <ac:chgData name="" userId="da7b4daa2a169ece" providerId="LiveId" clId="{60D5697D-F5AD-451A-88DF-4E797F895037}" dt="2026-03-08T07:55:27.764" v="500" actId="1076"/>
          <ac:picMkLst>
            <pc:docMk/>
            <pc:sldMk cId="0" sldId="257"/>
            <ac:picMk id="4" creationId="{EEB6B2E4-955F-43E5-A5C9-E8AEC3324836}"/>
          </ac:picMkLst>
        </pc:picChg>
        <pc:picChg chg="add mod">
          <ac:chgData name="" userId="da7b4daa2a169ece" providerId="LiveId" clId="{60D5697D-F5AD-451A-88DF-4E797F895037}" dt="2026-03-08T07:56:28.345" v="503" actId="14100"/>
          <ac:picMkLst>
            <pc:docMk/>
            <pc:sldMk cId="0" sldId="257"/>
            <ac:picMk id="5" creationId="{D66605EB-0016-4B98-8AF7-252384A55D77}"/>
          </ac:picMkLst>
        </pc:picChg>
        <pc:picChg chg="add mod">
          <ac:chgData name="" userId="da7b4daa2a169ece" providerId="LiveId" clId="{60D5697D-F5AD-451A-88DF-4E797F895037}" dt="2026-03-08T07:58:01.039" v="506" actId="14100"/>
          <ac:picMkLst>
            <pc:docMk/>
            <pc:sldMk cId="0" sldId="257"/>
            <ac:picMk id="6" creationId="{9B687FBC-AA4B-4068-B04D-BFB49C0646FB}"/>
          </ac:picMkLst>
        </pc:picChg>
      </pc:sldChg>
      <pc:sldChg chg="addSp delSp modSp">
        <pc:chgData name="" userId="da7b4daa2a169ece" providerId="LiveId" clId="{60D5697D-F5AD-451A-88DF-4E797F895037}" dt="2026-03-09T19:35:43.688" v="3217" actId="113"/>
        <pc:sldMkLst>
          <pc:docMk/>
          <pc:sldMk cId="0" sldId="259"/>
        </pc:sldMkLst>
        <pc:spChg chg="mod">
          <ac:chgData name="" userId="da7b4daa2a169ece" providerId="LiveId" clId="{60D5697D-F5AD-451A-88DF-4E797F895037}" dt="2026-03-09T19:28:32.799" v="3113" actId="208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" userId="da7b4daa2a169ece" providerId="LiveId" clId="{60D5697D-F5AD-451A-88DF-4E797F895037}" dt="2026-03-09T19:29:15.094" v="3126" actId="478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" userId="da7b4daa2a169ece" providerId="LiveId" clId="{60D5697D-F5AD-451A-88DF-4E797F895037}" dt="2026-03-09T19:35:43.688" v="3217" actId="113"/>
          <ac:spMkLst>
            <pc:docMk/>
            <pc:sldMk cId="0" sldId="259"/>
            <ac:spMk id="4" creationId="{A0AB2533-4EE9-4EC4-9468-13841BE5C123}"/>
          </ac:spMkLst>
        </pc:spChg>
        <pc:spChg chg="add del mod">
          <ac:chgData name="" userId="da7b4daa2a169ece" providerId="LiveId" clId="{60D5697D-F5AD-451A-88DF-4E797F895037}" dt="2026-03-09T19:31:17.542" v="3140"/>
          <ac:spMkLst>
            <pc:docMk/>
            <pc:sldMk cId="0" sldId="259"/>
            <ac:spMk id="5" creationId="{5440C1A4-BD26-42A6-BFFD-3CC8782258AD}"/>
          </ac:spMkLst>
        </pc:spChg>
        <pc:spChg chg="add del mod">
          <ac:chgData name="" userId="da7b4daa2a169ece" providerId="LiveId" clId="{60D5697D-F5AD-451A-88DF-4E797F895037}" dt="2026-03-09T19:31:17.542" v="3140"/>
          <ac:spMkLst>
            <pc:docMk/>
            <pc:sldMk cId="0" sldId="259"/>
            <ac:spMk id="6" creationId="{DA3BB32D-600A-4002-92F6-346EDDBDF4E7}"/>
          </ac:spMkLst>
        </pc:spChg>
        <pc:spChg chg="add del mod">
          <ac:chgData name="" userId="da7b4daa2a169ece" providerId="LiveId" clId="{60D5697D-F5AD-451A-88DF-4E797F895037}" dt="2026-03-09T19:31:17.542" v="3140"/>
          <ac:spMkLst>
            <pc:docMk/>
            <pc:sldMk cId="0" sldId="259"/>
            <ac:spMk id="7" creationId="{DCA3A901-7789-4269-8D0F-D9C4FD891D45}"/>
          </ac:spMkLst>
        </pc:spChg>
        <pc:spChg chg="add mod">
          <ac:chgData name="" userId="da7b4daa2a169ece" providerId="LiveId" clId="{60D5697D-F5AD-451A-88DF-4E797F895037}" dt="2026-03-09T19:35:36.535" v="3216" actId="20577"/>
          <ac:spMkLst>
            <pc:docMk/>
            <pc:sldMk cId="0" sldId="259"/>
            <ac:spMk id="9" creationId="{5D42111A-E193-438C-A8F5-EE65A33E0F9F}"/>
          </ac:spMkLst>
        </pc:spChg>
        <pc:picChg chg="add mod">
          <ac:chgData name="" userId="da7b4daa2a169ece" providerId="LiveId" clId="{60D5697D-F5AD-451A-88DF-4E797F895037}" dt="2026-03-09T19:35:05.391" v="3205" actId="1076"/>
          <ac:picMkLst>
            <pc:docMk/>
            <pc:sldMk cId="0" sldId="259"/>
            <ac:picMk id="8" creationId="{80AD70B2-CD36-472F-ACC7-0D3E4F29A73E}"/>
          </ac:picMkLst>
        </pc:picChg>
      </pc:sldChg>
      <pc:sldChg chg="addSp delSp modSp">
        <pc:chgData name="" userId="da7b4daa2a169ece" providerId="LiveId" clId="{60D5697D-F5AD-451A-88DF-4E797F895037}" dt="2026-03-09T19:26:30.033" v="3110" actId="113"/>
        <pc:sldMkLst>
          <pc:docMk/>
          <pc:sldMk cId="0" sldId="261"/>
        </pc:sldMkLst>
        <pc:spChg chg="mod">
          <ac:chgData name="" userId="da7b4daa2a169ece" providerId="LiveId" clId="{60D5697D-F5AD-451A-88DF-4E797F895037}" dt="2026-03-09T19:11:05.125" v="2260" actId="20577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" userId="da7b4daa2a169ece" providerId="LiveId" clId="{60D5697D-F5AD-451A-88DF-4E797F895037}" dt="2026-03-09T19:11:43.015" v="2274" actId="478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" userId="da7b4daa2a169ece" providerId="LiveId" clId="{60D5697D-F5AD-451A-88DF-4E797F895037}" dt="2026-03-09T19:13:48.356" v="2357" actId="1076"/>
          <ac:spMkLst>
            <pc:docMk/>
            <pc:sldMk cId="0" sldId="261"/>
            <ac:spMk id="4" creationId="{B472C242-BFBE-4F76-9A51-7F0BEFFACA2C}"/>
          </ac:spMkLst>
        </pc:spChg>
        <pc:spChg chg="add mod">
          <ac:chgData name="" userId="da7b4daa2a169ece" providerId="LiveId" clId="{60D5697D-F5AD-451A-88DF-4E797F895037}" dt="2026-03-09T19:14:32.577" v="2431" actId="1076"/>
          <ac:spMkLst>
            <pc:docMk/>
            <pc:sldMk cId="0" sldId="261"/>
            <ac:spMk id="5" creationId="{1E2629CA-81BC-4729-BCDC-B31E56379CA3}"/>
          </ac:spMkLst>
        </pc:spChg>
        <pc:spChg chg="add del mod">
          <ac:chgData name="" userId="da7b4daa2a169ece" providerId="LiveId" clId="{60D5697D-F5AD-451A-88DF-4E797F895037}" dt="2026-03-09T19:14:39.599" v="2432"/>
          <ac:spMkLst>
            <pc:docMk/>
            <pc:sldMk cId="0" sldId="261"/>
            <ac:spMk id="6" creationId="{4FC4E9D5-8BAA-4C99-BA90-55D10DC26D88}"/>
          </ac:spMkLst>
        </pc:spChg>
        <pc:spChg chg="add del mod">
          <ac:chgData name="" userId="da7b4daa2a169ece" providerId="LiveId" clId="{60D5697D-F5AD-451A-88DF-4E797F895037}" dt="2026-03-09T19:14:39.599" v="2432"/>
          <ac:spMkLst>
            <pc:docMk/>
            <pc:sldMk cId="0" sldId="261"/>
            <ac:spMk id="7" creationId="{8C70A9E5-C244-4572-B7DC-EFB1E92C95B6}"/>
          </ac:spMkLst>
        </pc:spChg>
        <pc:spChg chg="add mod">
          <ac:chgData name="" userId="da7b4daa2a169ece" providerId="LiveId" clId="{60D5697D-F5AD-451A-88DF-4E797F895037}" dt="2026-03-09T19:26:30.033" v="3110" actId="113"/>
          <ac:spMkLst>
            <pc:docMk/>
            <pc:sldMk cId="0" sldId="261"/>
            <ac:spMk id="8" creationId="{08669851-9830-4073-84F7-5CF72A11B9BD}"/>
          </ac:spMkLst>
        </pc:spChg>
        <pc:spChg chg="add mod">
          <ac:chgData name="" userId="da7b4daa2a169ece" providerId="LiveId" clId="{60D5697D-F5AD-451A-88DF-4E797F895037}" dt="2026-03-09T19:13:50.564" v="2358" actId="1076"/>
          <ac:spMkLst>
            <pc:docMk/>
            <pc:sldMk cId="0" sldId="261"/>
            <ac:spMk id="9" creationId="{E3CEA8D8-ABE4-4B6F-A6FA-C9D56B6A81D0}"/>
          </ac:spMkLst>
        </pc:spChg>
        <pc:spChg chg="add mod">
          <ac:chgData name="" userId="da7b4daa2a169ece" providerId="LiveId" clId="{60D5697D-F5AD-451A-88DF-4E797F895037}" dt="2026-03-09T19:16:09.307" v="2562" actId="1076"/>
          <ac:spMkLst>
            <pc:docMk/>
            <pc:sldMk cId="0" sldId="261"/>
            <ac:spMk id="10" creationId="{B92440D8-4703-417C-8239-D0E1F0548F04}"/>
          </ac:spMkLst>
        </pc:spChg>
        <pc:spChg chg="add mod">
          <ac:chgData name="" userId="da7b4daa2a169ece" providerId="LiveId" clId="{60D5697D-F5AD-451A-88DF-4E797F895037}" dt="2026-03-09T19:15:27.255" v="2500" actId="20577"/>
          <ac:spMkLst>
            <pc:docMk/>
            <pc:sldMk cId="0" sldId="261"/>
            <ac:spMk id="11" creationId="{61567C26-4ADF-4F90-B6C4-6BB0DFA104C8}"/>
          </ac:spMkLst>
        </pc:spChg>
        <pc:spChg chg="add mod">
          <ac:chgData name="" userId="da7b4daa2a169ece" providerId="LiveId" clId="{60D5697D-F5AD-451A-88DF-4E797F895037}" dt="2026-03-09T19:16:01.120" v="2561" actId="20577"/>
          <ac:spMkLst>
            <pc:docMk/>
            <pc:sldMk cId="0" sldId="261"/>
            <ac:spMk id="12" creationId="{86DCDB21-A499-4C92-9C6E-0BC89CE41F7C}"/>
          </ac:spMkLst>
        </pc:spChg>
      </pc:sldChg>
      <pc:sldChg chg="addSp delSp modSp ord">
        <pc:chgData name="" userId="da7b4daa2a169ece" providerId="LiveId" clId="{60D5697D-F5AD-451A-88DF-4E797F895037}" dt="2026-03-10T11:15:16.841" v="4736"/>
        <pc:sldMkLst>
          <pc:docMk/>
          <pc:sldMk cId="0" sldId="262"/>
        </pc:sldMkLst>
        <pc:spChg chg="mod">
          <ac:chgData name="" userId="da7b4daa2a169ece" providerId="LiveId" clId="{60D5697D-F5AD-451A-88DF-4E797F895037}" dt="2026-03-09T13:14:10.422" v="1925" actId="1076"/>
          <ac:spMkLst>
            <pc:docMk/>
            <pc:sldMk cId="0" sldId="262"/>
            <ac:spMk id="2" creationId="{00000000-0000-0000-0000-000000000000}"/>
          </ac:spMkLst>
        </pc:spChg>
        <pc:spChg chg="del">
          <ac:chgData name="" userId="da7b4daa2a169ece" providerId="LiveId" clId="{60D5697D-F5AD-451A-88DF-4E797F895037}" dt="2026-03-09T13:14:17.932" v="1926" actId="478"/>
          <ac:spMkLst>
            <pc:docMk/>
            <pc:sldMk cId="0" sldId="262"/>
            <ac:spMk id="3" creationId="{00000000-0000-0000-0000-000000000000}"/>
          </ac:spMkLst>
        </pc:spChg>
        <pc:spChg chg="add mod">
          <ac:chgData name="" userId="da7b4daa2a169ece" providerId="LiveId" clId="{60D5697D-F5AD-451A-88DF-4E797F895037}" dt="2026-03-09T13:15:40.271" v="1942" actId="113"/>
          <ac:spMkLst>
            <pc:docMk/>
            <pc:sldMk cId="0" sldId="262"/>
            <ac:spMk id="4" creationId="{424538DA-963F-4D5D-9FEA-B2C08E4FE38B}"/>
          </ac:spMkLst>
        </pc:spChg>
        <pc:spChg chg="add del mod">
          <ac:chgData name="" userId="da7b4daa2a169ece" providerId="LiveId" clId="{60D5697D-F5AD-451A-88DF-4E797F895037}" dt="2026-03-09T13:14:20.904" v="1927" actId="478"/>
          <ac:spMkLst>
            <pc:docMk/>
            <pc:sldMk cId="0" sldId="262"/>
            <ac:spMk id="6" creationId="{A6631DB3-08E0-45FA-82E0-76270F76839E}"/>
          </ac:spMkLst>
        </pc:spChg>
        <pc:spChg chg="add mod">
          <ac:chgData name="" userId="da7b4daa2a169ece" providerId="LiveId" clId="{60D5697D-F5AD-451A-88DF-4E797F895037}" dt="2026-03-09T13:16:09.422" v="1947" actId="1076"/>
          <ac:spMkLst>
            <pc:docMk/>
            <pc:sldMk cId="0" sldId="262"/>
            <ac:spMk id="7" creationId="{37CD8892-F379-4158-8748-3E21B5F94FCA}"/>
          </ac:spMkLst>
        </pc:spChg>
      </pc:sldChg>
      <pc:sldChg chg="addSp delSp modSp ord">
        <pc:chgData name="" userId="da7b4daa2a169ece" providerId="LiveId" clId="{60D5697D-F5AD-451A-88DF-4E797F895037}" dt="2026-03-11T07:20:39.481" v="4959"/>
        <pc:sldMkLst>
          <pc:docMk/>
          <pc:sldMk cId="0" sldId="272"/>
        </pc:sldMkLst>
        <pc:spChg chg="mod">
          <ac:chgData name="" userId="da7b4daa2a169ece" providerId="LiveId" clId="{60D5697D-F5AD-451A-88DF-4E797F895037}" dt="2026-03-09T13:27:17.537" v="2045" actId="1076"/>
          <ac:spMkLst>
            <pc:docMk/>
            <pc:sldMk cId="0" sldId="272"/>
            <ac:spMk id="2" creationId="{00000000-0000-0000-0000-000000000000}"/>
          </ac:spMkLst>
        </pc:spChg>
        <pc:spChg chg="del">
          <ac:chgData name="" userId="da7b4daa2a169ece" providerId="LiveId" clId="{60D5697D-F5AD-451A-88DF-4E797F895037}" dt="2026-03-09T13:23:42.613" v="2000" actId="478"/>
          <ac:spMkLst>
            <pc:docMk/>
            <pc:sldMk cId="0" sldId="272"/>
            <ac:spMk id="3" creationId="{00000000-0000-0000-0000-000000000000}"/>
          </ac:spMkLst>
        </pc:spChg>
        <pc:spChg chg="add del mod">
          <ac:chgData name="" userId="da7b4daa2a169ece" providerId="LiveId" clId="{60D5697D-F5AD-451A-88DF-4E797F895037}" dt="2026-03-09T13:23:45.406" v="2001" actId="478"/>
          <ac:spMkLst>
            <pc:docMk/>
            <pc:sldMk cId="0" sldId="272"/>
            <ac:spMk id="5" creationId="{D75CBD65-C6F3-43DF-BDE3-7B83729CFA32}"/>
          </ac:spMkLst>
        </pc:spChg>
        <pc:spChg chg="add mod">
          <ac:chgData name="" userId="da7b4daa2a169ece" providerId="LiveId" clId="{60D5697D-F5AD-451A-88DF-4E797F895037}" dt="2026-03-09T13:24:51.019" v="2012" actId="1076"/>
          <ac:spMkLst>
            <pc:docMk/>
            <pc:sldMk cId="0" sldId="272"/>
            <ac:spMk id="6" creationId="{837D687B-EBE5-42C1-B922-A9A4EF67361F}"/>
          </ac:spMkLst>
        </pc:spChg>
        <pc:spChg chg="add mod">
          <ac:chgData name="" userId="da7b4daa2a169ece" providerId="LiveId" clId="{60D5697D-F5AD-451A-88DF-4E797F895037}" dt="2026-03-09T13:26:57.298" v="2042" actId="1076"/>
          <ac:spMkLst>
            <pc:docMk/>
            <pc:sldMk cId="0" sldId="272"/>
            <ac:spMk id="7" creationId="{43E86A8A-F0A2-4479-9624-64053B24F1CB}"/>
          </ac:spMkLst>
        </pc:spChg>
        <pc:spChg chg="add mod">
          <ac:chgData name="" userId="da7b4daa2a169ece" providerId="LiveId" clId="{60D5697D-F5AD-451A-88DF-4E797F895037}" dt="2026-03-09T13:26:12.542" v="2032" actId="12"/>
          <ac:spMkLst>
            <pc:docMk/>
            <pc:sldMk cId="0" sldId="272"/>
            <ac:spMk id="8" creationId="{D6072000-C01B-4A5D-88C1-EC7CD9ADD375}"/>
          </ac:spMkLst>
        </pc:spChg>
        <pc:spChg chg="add mod">
          <ac:chgData name="" userId="da7b4daa2a169ece" providerId="LiveId" clId="{60D5697D-F5AD-451A-88DF-4E797F895037}" dt="2026-03-09T13:26:24.333" v="2034" actId="12"/>
          <ac:spMkLst>
            <pc:docMk/>
            <pc:sldMk cId="0" sldId="272"/>
            <ac:spMk id="9" creationId="{25E11D68-B1F3-42B8-8AEB-C7C3F98572C3}"/>
          </ac:spMkLst>
        </pc:spChg>
        <pc:spChg chg="add mod">
          <ac:chgData name="" userId="da7b4daa2a169ece" providerId="LiveId" clId="{60D5697D-F5AD-451A-88DF-4E797F895037}" dt="2026-03-09T13:26:31.320" v="2036" actId="12"/>
          <ac:spMkLst>
            <pc:docMk/>
            <pc:sldMk cId="0" sldId="272"/>
            <ac:spMk id="10" creationId="{E2A74B70-4EC3-45C8-86EC-34D9BF3E9E06}"/>
          </ac:spMkLst>
        </pc:spChg>
        <pc:spChg chg="add mod">
          <ac:chgData name="" userId="da7b4daa2a169ece" providerId="LiveId" clId="{60D5697D-F5AD-451A-88DF-4E797F895037}" dt="2026-03-09T13:26:37.919" v="2038" actId="12"/>
          <ac:spMkLst>
            <pc:docMk/>
            <pc:sldMk cId="0" sldId="272"/>
            <ac:spMk id="11" creationId="{D2A270B4-7286-4AF1-973C-451B6833342A}"/>
          </ac:spMkLst>
        </pc:spChg>
      </pc:sldChg>
      <pc:sldChg chg="addSp delSp modSp add ord">
        <pc:chgData name="" userId="da7b4daa2a169ece" providerId="LiveId" clId="{60D5697D-F5AD-451A-88DF-4E797F895037}" dt="2026-03-08T08:18:52.983" v="728" actId="1076"/>
        <pc:sldMkLst>
          <pc:docMk/>
          <pc:sldMk cId="3207544355" sldId="276"/>
        </pc:sldMkLst>
        <pc:spChg chg="del">
          <ac:chgData name="" userId="da7b4daa2a169ece" providerId="LiveId" clId="{60D5697D-F5AD-451A-88DF-4E797F895037}" dt="2026-03-05T19:21:19.333" v="266" actId="478"/>
          <ac:spMkLst>
            <pc:docMk/>
            <pc:sldMk cId="3207544355" sldId="276"/>
            <ac:spMk id="2" creationId="{AFA53A36-5A33-416C-A3C8-503BC89EDD23}"/>
          </ac:spMkLst>
        </pc:spChg>
        <pc:spChg chg="del">
          <ac:chgData name="" userId="da7b4daa2a169ece" providerId="LiveId" clId="{60D5697D-F5AD-451A-88DF-4E797F895037}" dt="2026-03-05T19:21:57.141" v="342" actId="478"/>
          <ac:spMkLst>
            <pc:docMk/>
            <pc:sldMk cId="3207544355" sldId="276"/>
            <ac:spMk id="3" creationId="{EBEFBCAA-8108-4F6C-B945-D77C1D5FB908}"/>
          </ac:spMkLst>
        </pc:spChg>
        <pc:spChg chg="add mod">
          <ac:chgData name="" userId="da7b4daa2a169ece" providerId="LiveId" clId="{60D5697D-F5AD-451A-88DF-4E797F895037}" dt="2026-03-05T19:21:53.847" v="341" actId="14100"/>
          <ac:spMkLst>
            <pc:docMk/>
            <pc:sldMk cId="3207544355" sldId="276"/>
            <ac:spMk id="4" creationId="{171C37D3-F097-41C4-98ED-B5D40A5CCB4E}"/>
          </ac:spMkLst>
        </pc:spChg>
        <pc:spChg chg="add mod">
          <ac:chgData name="" userId="da7b4daa2a169ece" providerId="LiveId" clId="{60D5697D-F5AD-451A-88DF-4E797F895037}" dt="2026-03-08T08:12:42.633" v="709" actId="1076"/>
          <ac:spMkLst>
            <pc:docMk/>
            <pc:sldMk cId="3207544355" sldId="276"/>
            <ac:spMk id="5" creationId="{F55DF4A6-5481-47F3-97C5-543A5225677C}"/>
          </ac:spMkLst>
        </pc:spChg>
        <pc:spChg chg="add mod">
          <ac:chgData name="" userId="da7b4daa2a169ece" providerId="LiveId" clId="{60D5697D-F5AD-451A-88DF-4E797F895037}" dt="2026-03-08T08:13:10.830" v="714" actId="1076"/>
          <ac:spMkLst>
            <pc:docMk/>
            <pc:sldMk cId="3207544355" sldId="276"/>
            <ac:spMk id="6" creationId="{0462552C-1C92-4ADC-BC2B-90B16627E24A}"/>
          </ac:spMkLst>
        </pc:spChg>
        <pc:picChg chg="add mod">
          <ac:chgData name="" userId="da7b4daa2a169ece" providerId="LiveId" clId="{60D5697D-F5AD-451A-88DF-4E797F895037}" dt="2026-03-08T08:15:19.566" v="718" actId="1076"/>
          <ac:picMkLst>
            <pc:docMk/>
            <pc:sldMk cId="3207544355" sldId="276"/>
            <ac:picMk id="2" creationId="{9102FC52-361F-46BE-869A-48BBD6CFEDF6}"/>
          </ac:picMkLst>
        </pc:picChg>
        <pc:picChg chg="add mod">
          <ac:chgData name="" userId="da7b4daa2a169ece" providerId="LiveId" clId="{60D5697D-F5AD-451A-88DF-4E797F895037}" dt="2026-03-08T08:18:46.104" v="726" actId="1076"/>
          <ac:picMkLst>
            <pc:docMk/>
            <pc:sldMk cId="3207544355" sldId="276"/>
            <ac:picMk id="3" creationId="{6A134B0E-B38D-45F1-A976-B7370C87581C}"/>
          </ac:picMkLst>
        </pc:picChg>
        <pc:picChg chg="add mod">
          <ac:chgData name="" userId="da7b4daa2a169ece" providerId="LiveId" clId="{60D5697D-F5AD-451A-88DF-4E797F895037}" dt="2026-03-08T08:18:48.973" v="727" actId="1076"/>
          <ac:picMkLst>
            <pc:docMk/>
            <pc:sldMk cId="3207544355" sldId="276"/>
            <ac:picMk id="7" creationId="{251C80C8-5440-420C-9E46-10EEEE4360D5}"/>
          </ac:picMkLst>
        </pc:picChg>
        <pc:picChg chg="add mod">
          <ac:chgData name="" userId="da7b4daa2a169ece" providerId="LiveId" clId="{60D5697D-F5AD-451A-88DF-4E797F895037}" dt="2026-03-08T08:18:52.983" v="728" actId="1076"/>
          <ac:picMkLst>
            <pc:docMk/>
            <pc:sldMk cId="3207544355" sldId="276"/>
            <ac:picMk id="8" creationId="{37FC6D63-61F8-40A0-8716-3843DACB0291}"/>
          </ac:picMkLst>
        </pc:picChg>
      </pc:sldChg>
      <pc:sldChg chg="addSp delSp modSp add ord modAnim">
        <pc:chgData name="" userId="da7b4daa2a169ece" providerId="LiveId" clId="{60D5697D-F5AD-451A-88DF-4E797F895037}" dt="2026-03-09T07:38:47.853" v="1361"/>
        <pc:sldMkLst>
          <pc:docMk/>
          <pc:sldMk cId="2505545936" sldId="277"/>
        </pc:sldMkLst>
        <pc:spChg chg="del">
          <ac:chgData name="" userId="da7b4daa2a169ece" providerId="LiveId" clId="{60D5697D-F5AD-451A-88DF-4E797F895037}" dt="2026-03-05T19:32:15.726" v="485" actId="478"/>
          <ac:spMkLst>
            <pc:docMk/>
            <pc:sldMk cId="2505545936" sldId="277"/>
            <ac:spMk id="2" creationId="{E3A233FA-8F0F-45BD-8985-CD1FFC0D9ED7}"/>
          </ac:spMkLst>
        </pc:spChg>
        <pc:spChg chg="add mod">
          <ac:chgData name="" userId="da7b4daa2a169ece" providerId="LiveId" clId="{60D5697D-F5AD-451A-88DF-4E797F895037}" dt="2026-03-08T08:00:54.592" v="550" actId="14100"/>
          <ac:spMkLst>
            <pc:docMk/>
            <pc:sldMk cId="2505545936" sldId="277"/>
            <ac:spMk id="3" creationId="{064D9D1C-1526-48A9-AF4A-8786089AF73C}"/>
          </ac:spMkLst>
        </pc:spChg>
        <pc:spChg chg="del">
          <ac:chgData name="" userId="da7b4daa2a169ece" providerId="LiveId" clId="{60D5697D-F5AD-451A-88DF-4E797F895037}" dt="2026-03-05T19:32:09.949" v="483" actId="478"/>
          <ac:spMkLst>
            <pc:docMk/>
            <pc:sldMk cId="2505545936" sldId="277"/>
            <ac:spMk id="3" creationId="{B242D407-18CF-4D8F-A363-8F54A71FCEC3}"/>
          </ac:spMkLst>
        </pc:spChg>
        <pc:spChg chg="add del mod">
          <ac:chgData name="" userId="da7b4daa2a169ece" providerId="LiveId" clId="{60D5697D-F5AD-451A-88DF-4E797F895037}" dt="2026-03-08T08:01:16.827" v="552"/>
          <ac:spMkLst>
            <pc:docMk/>
            <pc:sldMk cId="2505545936" sldId="277"/>
            <ac:spMk id="4" creationId="{57877905-BE64-49E7-9D76-AA86FE66A6E0}"/>
          </ac:spMkLst>
        </pc:spChg>
        <pc:spChg chg="add mod">
          <ac:chgData name="" userId="da7b4daa2a169ece" providerId="LiveId" clId="{60D5697D-F5AD-451A-88DF-4E797F895037}" dt="2026-03-08T08:01:29.972" v="555" actId="14100"/>
          <ac:spMkLst>
            <pc:docMk/>
            <pc:sldMk cId="2505545936" sldId="277"/>
            <ac:spMk id="5" creationId="{FC66FF6B-C102-4171-8548-9B86B2C14CD3}"/>
          </ac:spMkLst>
        </pc:spChg>
        <pc:spChg chg="add mod">
          <ac:chgData name="" userId="da7b4daa2a169ece" providerId="LiveId" clId="{60D5697D-F5AD-451A-88DF-4E797F895037}" dt="2026-03-08T08:00:44.561" v="548" actId="14100"/>
          <ac:spMkLst>
            <pc:docMk/>
            <pc:sldMk cId="2505545936" sldId="277"/>
            <ac:spMk id="6" creationId="{4CD7A6AA-4219-4332-A3AC-BAC421D031E8}"/>
          </ac:spMkLst>
        </pc:spChg>
        <pc:spChg chg="add mod">
          <ac:chgData name="" userId="da7b4daa2a169ece" providerId="LiveId" clId="{60D5697D-F5AD-451A-88DF-4E797F895037}" dt="2026-03-08T08:07:49.978" v="702" actId="20577"/>
          <ac:spMkLst>
            <pc:docMk/>
            <pc:sldMk cId="2505545936" sldId="277"/>
            <ac:spMk id="7" creationId="{4B17934F-DB9B-4AE1-BCC3-9F28CE7F6F26}"/>
          </ac:spMkLst>
        </pc:spChg>
      </pc:sldChg>
      <pc:sldChg chg="addSp delSp modSp add">
        <pc:chgData name="" userId="da7b4daa2a169ece" providerId="LiveId" clId="{60D5697D-F5AD-451A-88DF-4E797F895037}" dt="2026-03-09T07:24:49.339" v="879" actId="115"/>
        <pc:sldMkLst>
          <pc:docMk/>
          <pc:sldMk cId="1067216526" sldId="279"/>
        </pc:sldMkLst>
        <pc:spChg chg="del">
          <ac:chgData name="" userId="da7b4daa2a169ece" providerId="LiveId" clId="{60D5697D-F5AD-451A-88DF-4E797F895037}" dt="2026-03-08T09:17:55.309" v="730" actId="478"/>
          <ac:spMkLst>
            <pc:docMk/>
            <pc:sldMk cId="1067216526" sldId="279"/>
            <ac:spMk id="2" creationId="{5512BCE7-6084-4764-B3A9-7F7D04DF52E0}"/>
          </ac:spMkLst>
        </pc:spChg>
        <pc:spChg chg="add mod">
          <ac:chgData name="" userId="da7b4daa2a169ece" providerId="LiveId" clId="{60D5697D-F5AD-451A-88DF-4E797F895037}" dt="2026-03-09T07:24:49.339" v="879" actId="115"/>
          <ac:spMkLst>
            <pc:docMk/>
            <pc:sldMk cId="1067216526" sldId="279"/>
            <ac:spMk id="2" creationId="{D068BD4D-4A36-4B40-A36C-459AFDFC4B58}"/>
          </ac:spMkLst>
        </pc:spChg>
        <pc:spChg chg="del">
          <ac:chgData name="" userId="da7b4daa2a169ece" providerId="LiveId" clId="{60D5697D-F5AD-451A-88DF-4E797F895037}" dt="2026-03-08T09:18:12.275" v="732" actId="478"/>
          <ac:spMkLst>
            <pc:docMk/>
            <pc:sldMk cId="1067216526" sldId="279"/>
            <ac:spMk id="3" creationId="{5CFD4AF2-FF7A-4EFB-8C55-6BBED4429065}"/>
          </ac:spMkLst>
        </pc:spChg>
        <pc:spChg chg="add mod">
          <ac:chgData name="" userId="da7b4daa2a169ece" providerId="LiveId" clId="{60D5697D-F5AD-451A-88DF-4E797F895037}" dt="2026-03-09T07:22:39.408" v="850" actId="14100"/>
          <ac:spMkLst>
            <pc:docMk/>
            <pc:sldMk cId="1067216526" sldId="279"/>
            <ac:spMk id="4" creationId="{F666969F-23C2-4AD5-B5AA-20021C5BD20B}"/>
          </ac:spMkLst>
        </pc:spChg>
        <pc:spChg chg="add mod">
          <ac:chgData name="" userId="da7b4daa2a169ece" providerId="LiveId" clId="{60D5697D-F5AD-451A-88DF-4E797F895037}" dt="2026-03-09T07:23:05.467" v="855" actId="14100"/>
          <ac:spMkLst>
            <pc:docMk/>
            <pc:sldMk cId="1067216526" sldId="279"/>
            <ac:spMk id="5" creationId="{7DAFC98F-95D1-4AAB-9759-085291543FFE}"/>
          </ac:spMkLst>
        </pc:spChg>
      </pc:sldChg>
      <pc:sldChg chg="addSp delSp modSp add">
        <pc:chgData name="" userId="da7b4daa2a169ece" providerId="LiveId" clId="{60D5697D-F5AD-451A-88DF-4E797F895037}" dt="2026-03-09T07:29:47.953" v="898" actId="1076"/>
        <pc:sldMkLst>
          <pc:docMk/>
          <pc:sldMk cId="3330962941" sldId="280"/>
        </pc:sldMkLst>
        <pc:spChg chg="del">
          <ac:chgData name="" userId="da7b4daa2a169ece" providerId="LiveId" clId="{60D5697D-F5AD-451A-88DF-4E797F895037}" dt="2026-03-09T07:25:53.216" v="881" actId="478"/>
          <ac:spMkLst>
            <pc:docMk/>
            <pc:sldMk cId="3330962941" sldId="280"/>
            <ac:spMk id="2" creationId="{1B38D4C9-A121-44B8-AE3D-96C772004D4C}"/>
          </ac:spMkLst>
        </pc:spChg>
        <pc:spChg chg="del">
          <ac:chgData name="" userId="da7b4daa2a169ece" providerId="LiveId" clId="{60D5697D-F5AD-451A-88DF-4E797F895037}" dt="2026-03-09T07:25:58.907" v="882" actId="478"/>
          <ac:spMkLst>
            <pc:docMk/>
            <pc:sldMk cId="3330962941" sldId="280"/>
            <ac:spMk id="3" creationId="{E50043A9-2968-4F69-9816-36ECEE48CD5E}"/>
          </ac:spMkLst>
        </pc:spChg>
        <pc:picChg chg="add mod">
          <ac:chgData name="" userId="da7b4daa2a169ece" providerId="LiveId" clId="{60D5697D-F5AD-451A-88DF-4E797F895037}" dt="2026-03-09T07:29:40.443" v="896" actId="14100"/>
          <ac:picMkLst>
            <pc:docMk/>
            <pc:sldMk cId="3330962941" sldId="280"/>
            <ac:picMk id="4" creationId="{3F2F5440-9FE2-4B8E-9171-07B7B9D384F7}"/>
          </ac:picMkLst>
        </pc:picChg>
        <pc:picChg chg="add mod">
          <ac:chgData name="" userId="da7b4daa2a169ece" providerId="LiveId" clId="{60D5697D-F5AD-451A-88DF-4E797F895037}" dt="2026-03-09T07:29:47.953" v="898" actId="1076"/>
          <ac:picMkLst>
            <pc:docMk/>
            <pc:sldMk cId="3330962941" sldId="280"/>
            <ac:picMk id="5" creationId="{E98C986E-E3BD-4072-B2C4-2426A72F4A77}"/>
          </ac:picMkLst>
        </pc:picChg>
      </pc:sldChg>
      <pc:sldChg chg="addSp delSp modSp add modAnim">
        <pc:chgData name="" userId="da7b4daa2a169ece" providerId="LiveId" clId="{60D5697D-F5AD-451A-88DF-4E797F895037}" dt="2026-03-09T07:38:34.706" v="1358"/>
        <pc:sldMkLst>
          <pc:docMk/>
          <pc:sldMk cId="3635762432" sldId="281"/>
        </pc:sldMkLst>
        <pc:spChg chg="del">
          <ac:chgData name="" userId="da7b4daa2a169ece" providerId="LiveId" clId="{60D5697D-F5AD-451A-88DF-4E797F895037}" dt="2026-03-09T07:30:06.791" v="901" actId="478"/>
          <ac:spMkLst>
            <pc:docMk/>
            <pc:sldMk cId="3635762432" sldId="281"/>
            <ac:spMk id="2" creationId="{ACB661D8-21B0-4A27-A6CF-52B3D9E914DA}"/>
          </ac:spMkLst>
        </pc:spChg>
        <pc:spChg chg="del">
          <ac:chgData name="" userId="da7b4daa2a169ece" providerId="LiveId" clId="{60D5697D-F5AD-451A-88DF-4E797F895037}" dt="2026-03-09T07:30:11.102" v="902" actId="478"/>
          <ac:spMkLst>
            <pc:docMk/>
            <pc:sldMk cId="3635762432" sldId="281"/>
            <ac:spMk id="3" creationId="{AD5BC056-6CC2-4280-8A0E-A407B13C4856}"/>
          </ac:spMkLst>
        </pc:spChg>
        <pc:spChg chg="add">
          <ac:chgData name="" userId="da7b4daa2a169ece" providerId="LiveId" clId="{60D5697D-F5AD-451A-88DF-4E797F895037}" dt="2026-03-09T07:30:01.641" v="900"/>
          <ac:spMkLst>
            <pc:docMk/>
            <pc:sldMk cId="3635762432" sldId="281"/>
            <ac:spMk id="4" creationId="{02198BCF-E932-49DC-8503-87876971D56E}"/>
          </ac:spMkLst>
        </pc:spChg>
        <pc:spChg chg="add mod">
          <ac:chgData name="" userId="da7b4daa2a169ece" providerId="LiveId" clId="{60D5697D-F5AD-451A-88DF-4E797F895037}" dt="2026-03-09T07:31:59.714" v="1044" actId="20577"/>
          <ac:spMkLst>
            <pc:docMk/>
            <pc:sldMk cId="3635762432" sldId="281"/>
            <ac:spMk id="5" creationId="{277BD076-42F3-47D0-9089-C0DB939CBB37}"/>
          </ac:spMkLst>
        </pc:spChg>
        <pc:spChg chg="add mod">
          <ac:chgData name="" userId="da7b4daa2a169ece" providerId="LiveId" clId="{60D5697D-F5AD-451A-88DF-4E797F895037}" dt="2026-03-09T07:38:16.471" v="1355" actId="1076"/>
          <ac:spMkLst>
            <pc:docMk/>
            <pc:sldMk cId="3635762432" sldId="281"/>
            <ac:spMk id="6" creationId="{F0A87979-CB5B-42EF-994E-55C266001127}"/>
          </ac:spMkLst>
        </pc:spChg>
        <pc:spChg chg="add mod">
          <ac:chgData name="" userId="da7b4daa2a169ece" providerId="LiveId" clId="{60D5697D-F5AD-451A-88DF-4E797F895037}" dt="2026-03-09T07:37:59.114" v="1354" actId="20577"/>
          <ac:spMkLst>
            <pc:docMk/>
            <pc:sldMk cId="3635762432" sldId="281"/>
            <ac:spMk id="7" creationId="{B0751FC9-3A62-4C01-9B58-A182861D4B2B}"/>
          </ac:spMkLst>
        </pc:spChg>
      </pc:sldChg>
      <pc:sldChg chg="addSp delSp modSp add modAnim">
        <pc:chgData name="" userId="da7b4daa2a169ece" providerId="LiveId" clId="{60D5697D-F5AD-451A-88DF-4E797F895037}" dt="2026-03-09T07:55:58.025" v="1903" actId="20577"/>
        <pc:sldMkLst>
          <pc:docMk/>
          <pc:sldMk cId="597529243" sldId="282"/>
        </pc:sldMkLst>
        <pc:spChg chg="del">
          <ac:chgData name="" userId="da7b4daa2a169ece" providerId="LiveId" clId="{60D5697D-F5AD-451A-88DF-4E797F895037}" dt="2026-03-09T07:41:00.039" v="1363" actId="478"/>
          <ac:spMkLst>
            <pc:docMk/>
            <pc:sldMk cId="597529243" sldId="282"/>
            <ac:spMk id="2" creationId="{DA316559-3D40-40CB-B1AA-319372775921}"/>
          </ac:spMkLst>
        </pc:spChg>
        <pc:spChg chg="del">
          <ac:chgData name="" userId="da7b4daa2a169ece" providerId="LiveId" clId="{60D5697D-F5AD-451A-88DF-4E797F895037}" dt="2026-03-09T07:41:04.831" v="1364" actId="478"/>
          <ac:spMkLst>
            <pc:docMk/>
            <pc:sldMk cId="597529243" sldId="282"/>
            <ac:spMk id="3" creationId="{E6BD9D76-73F8-4BA5-94E3-97A2205FCD85}"/>
          </ac:spMkLst>
        </pc:spChg>
        <pc:spChg chg="add">
          <ac:chgData name="" userId="da7b4daa2a169ece" providerId="LiveId" clId="{60D5697D-F5AD-451A-88DF-4E797F895037}" dt="2026-03-09T07:41:13.832" v="1365"/>
          <ac:spMkLst>
            <pc:docMk/>
            <pc:sldMk cId="597529243" sldId="282"/>
            <ac:spMk id="4" creationId="{6FD60FB6-0EBF-4529-AEFF-83489F42555B}"/>
          </ac:spMkLst>
        </pc:spChg>
        <pc:spChg chg="add mod">
          <ac:chgData name="" userId="da7b4daa2a169ece" providerId="LiveId" clId="{60D5697D-F5AD-451A-88DF-4E797F895037}" dt="2026-03-09T07:44:55.449" v="1548" actId="20577"/>
          <ac:spMkLst>
            <pc:docMk/>
            <pc:sldMk cId="597529243" sldId="282"/>
            <ac:spMk id="5" creationId="{A2ACD9C0-90D0-4354-82EC-87348CB56C5A}"/>
          </ac:spMkLst>
        </pc:spChg>
        <pc:spChg chg="add mod">
          <ac:chgData name="" userId="da7b4daa2a169ece" providerId="LiveId" clId="{60D5697D-F5AD-451A-88DF-4E797F895037}" dt="2026-03-09T07:55:58.025" v="1903" actId="20577"/>
          <ac:spMkLst>
            <pc:docMk/>
            <pc:sldMk cId="597529243" sldId="282"/>
            <ac:spMk id="6" creationId="{1A36C4EF-9F58-4EBF-AD05-2093CF9BA70A}"/>
          </ac:spMkLst>
        </pc:spChg>
      </pc:sldChg>
      <pc:sldChg chg="addSp delSp modSp add">
        <pc:chgData name="" userId="da7b4daa2a169ece" providerId="LiveId" clId="{60D5697D-F5AD-451A-88DF-4E797F895037}" dt="2026-03-09T19:02:57.965" v="2220" actId="114"/>
        <pc:sldMkLst>
          <pc:docMk/>
          <pc:sldMk cId="3578105372" sldId="283"/>
        </pc:sldMkLst>
        <pc:spChg chg="del">
          <ac:chgData name="" userId="da7b4daa2a169ece" providerId="LiveId" clId="{60D5697D-F5AD-451A-88DF-4E797F895037}" dt="2026-03-09T13:27:29.863" v="2048" actId="478"/>
          <ac:spMkLst>
            <pc:docMk/>
            <pc:sldMk cId="3578105372" sldId="283"/>
            <ac:spMk id="2" creationId="{D82AA175-E7E6-4A16-95B4-E4C51EA8C935}"/>
          </ac:spMkLst>
        </pc:spChg>
        <pc:spChg chg="del">
          <ac:chgData name="" userId="da7b4daa2a169ece" providerId="LiveId" clId="{60D5697D-F5AD-451A-88DF-4E797F895037}" dt="2026-03-09T13:27:34.406" v="2049" actId="478"/>
          <ac:spMkLst>
            <pc:docMk/>
            <pc:sldMk cId="3578105372" sldId="283"/>
            <ac:spMk id="3" creationId="{8AAB4EC8-A400-4334-BDA2-D9876ADBCC4B}"/>
          </ac:spMkLst>
        </pc:spChg>
        <pc:spChg chg="add mod">
          <ac:chgData name="" userId="da7b4daa2a169ece" providerId="LiveId" clId="{60D5697D-F5AD-451A-88DF-4E797F895037}" dt="2026-03-09T13:32:57.958" v="2126" actId="1076"/>
          <ac:spMkLst>
            <pc:docMk/>
            <pc:sldMk cId="3578105372" sldId="283"/>
            <ac:spMk id="4" creationId="{69845158-4A70-459A-9F51-0D1697AAC0F8}"/>
          </ac:spMkLst>
        </pc:spChg>
        <pc:spChg chg="add mod">
          <ac:chgData name="" userId="da7b4daa2a169ece" providerId="LiveId" clId="{60D5697D-F5AD-451A-88DF-4E797F895037}" dt="2026-03-09T13:34:03.738" v="2141" actId="1076"/>
          <ac:spMkLst>
            <pc:docMk/>
            <pc:sldMk cId="3578105372" sldId="283"/>
            <ac:spMk id="5" creationId="{2D12A782-BC20-4805-864D-3E5AD3A093F3}"/>
          </ac:spMkLst>
        </pc:spChg>
        <pc:spChg chg="add mod">
          <ac:chgData name="" userId="da7b4daa2a169ece" providerId="LiveId" clId="{60D5697D-F5AD-451A-88DF-4E797F895037}" dt="2026-03-09T13:33:26.142" v="2131" actId="1076"/>
          <ac:spMkLst>
            <pc:docMk/>
            <pc:sldMk cId="3578105372" sldId="283"/>
            <ac:spMk id="6" creationId="{C661E1B9-B53C-47A0-8F80-C61ECCC7C060}"/>
          </ac:spMkLst>
        </pc:spChg>
        <pc:spChg chg="add mod">
          <ac:chgData name="" userId="da7b4daa2a169ece" providerId="LiveId" clId="{60D5697D-F5AD-451A-88DF-4E797F895037}" dt="2026-03-09T19:02:57.965" v="2220" actId="114"/>
          <ac:spMkLst>
            <pc:docMk/>
            <pc:sldMk cId="3578105372" sldId="283"/>
            <ac:spMk id="7" creationId="{27130E1E-F4CA-461B-8C29-5EAF93DC7F9C}"/>
          </ac:spMkLst>
        </pc:spChg>
      </pc:sldChg>
      <pc:sldChg chg="addSp delSp modSp add ord">
        <pc:chgData name="" userId="da7b4daa2a169ece" providerId="LiveId" clId="{60D5697D-F5AD-451A-88DF-4E797F895037}" dt="2026-03-09T13:31:28.095" v="2113" actId="1076"/>
        <pc:sldMkLst>
          <pc:docMk/>
          <pc:sldMk cId="1673711806" sldId="284"/>
        </pc:sldMkLst>
        <pc:spChg chg="del mod">
          <ac:chgData name="" userId="da7b4daa2a169ece" providerId="LiveId" clId="{60D5697D-F5AD-451A-88DF-4E797F895037}" dt="2026-03-09T13:27:43.640" v="2054" actId="478"/>
          <ac:spMkLst>
            <pc:docMk/>
            <pc:sldMk cId="1673711806" sldId="284"/>
            <ac:spMk id="2" creationId="{8758138B-8531-4AA9-AC24-B7A24C4FD3B1}"/>
          </ac:spMkLst>
        </pc:spChg>
        <pc:spChg chg="del">
          <ac:chgData name="" userId="da7b4daa2a169ece" providerId="LiveId" clId="{60D5697D-F5AD-451A-88DF-4E797F895037}" dt="2026-03-09T13:27:48.015" v="2055" actId="478"/>
          <ac:spMkLst>
            <pc:docMk/>
            <pc:sldMk cId="1673711806" sldId="284"/>
            <ac:spMk id="3" creationId="{C4D4C4E4-10C6-4219-BFA6-B3C75EFCE0D5}"/>
          </ac:spMkLst>
        </pc:spChg>
        <pc:spChg chg="add del mod">
          <ac:chgData name="" userId="da7b4daa2a169ece" providerId="LiveId" clId="{60D5697D-F5AD-451A-88DF-4E797F895037}" dt="2026-03-09T13:27:40.399" v="2052" actId="478"/>
          <ac:spMkLst>
            <pc:docMk/>
            <pc:sldMk cId="1673711806" sldId="284"/>
            <ac:spMk id="4" creationId="{CA581212-A00A-4021-9C34-C7B47C48012A}"/>
          </ac:spMkLst>
        </pc:spChg>
        <pc:spChg chg="add mod">
          <ac:chgData name="" userId="da7b4daa2a169ece" providerId="LiveId" clId="{60D5697D-F5AD-451A-88DF-4E797F895037}" dt="2026-03-09T13:31:28.095" v="2113" actId="1076"/>
          <ac:spMkLst>
            <pc:docMk/>
            <pc:sldMk cId="1673711806" sldId="284"/>
            <ac:spMk id="5" creationId="{21924FFF-4B6B-4FAF-8F73-F4DD08AD49A3}"/>
          </ac:spMkLst>
        </pc:spChg>
        <pc:spChg chg="add mod">
          <ac:chgData name="" userId="da7b4daa2a169ece" providerId="LiveId" clId="{60D5697D-F5AD-451A-88DF-4E797F895037}" dt="2026-03-09T13:30:38.820" v="2102" actId="115"/>
          <ac:spMkLst>
            <pc:docMk/>
            <pc:sldMk cId="1673711806" sldId="284"/>
            <ac:spMk id="6" creationId="{7AEE9C59-4A1A-49C0-ADCA-B4C6D22E5349}"/>
          </ac:spMkLst>
        </pc:spChg>
        <pc:spChg chg="add mod">
          <ac:chgData name="" userId="da7b4daa2a169ece" providerId="LiveId" clId="{60D5697D-F5AD-451A-88DF-4E797F895037}" dt="2026-03-09T13:31:01.882" v="2108" actId="12"/>
          <ac:spMkLst>
            <pc:docMk/>
            <pc:sldMk cId="1673711806" sldId="284"/>
            <ac:spMk id="7" creationId="{E723E40D-6CC2-44FC-891A-B6EDDE664141}"/>
          </ac:spMkLst>
        </pc:spChg>
        <pc:spChg chg="add mod">
          <ac:chgData name="" userId="da7b4daa2a169ece" providerId="LiveId" clId="{60D5697D-F5AD-451A-88DF-4E797F895037}" dt="2026-03-09T13:31:12.460" v="2110" actId="1076"/>
          <ac:spMkLst>
            <pc:docMk/>
            <pc:sldMk cId="1673711806" sldId="284"/>
            <ac:spMk id="8" creationId="{0101884B-E5A4-41BD-B695-7604273ACD2F}"/>
          </ac:spMkLst>
        </pc:spChg>
        <pc:spChg chg="add mod">
          <ac:chgData name="" userId="da7b4daa2a169ece" providerId="LiveId" clId="{60D5697D-F5AD-451A-88DF-4E797F895037}" dt="2026-03-09T13:31:23.097" v="2112" actId="1076"/>
          <ac:spMkLst>
            <pc:docMk/>
            <pc:sldMk cId="1673711806" sldId="284"/>
            <ac:spMk id="9" creationId="{18C6E34A-0E20-4B28-A3D8-36C9F52784EC}"/>
          </ac:spMkLst>
        </pc:spChg>
      </pc:sldChg>
      <pc:sldChg chg="addSp delSp modSp add">
        <pc:chgData name="" userId="da7b4daa2a169ece" providerId="LiveId" clId="{60D5697D-F5AD-451A-88DF-4E797F895037}" dt="2026-03-09T13:37:55.802" v="2191" actId="1076"/>
        <pc:sldMkLst>
          <pc:docMk/>
          <pc:sldMk cId="2072849953" sldId="285"/>
        </pc:sldMkLst>
        <pc:spChg chg="del mod">
          <ac:chgData name="" userId="da7b4daa2a169ece" providerId="LiveId" clId="{60D5697D-F5AD-451A-88DF-4E797F895037}" dt="2026-03-09T13:34:33.615" v="2145" actId="478"/>
          <ac:spMkLst>
            <pc:docMk/>
            <pc:sldMk cId="2072849953" sldId="285"/>
            <ac:spMk id="2" creationId="{BCF973C5-96DB-4A36-86B9-3808E3DCBD42}"/>
          </ac:spMkLst>
        </pc:spChg>
        <pc:spChg chg="del">
          <ac:chgData name="" userId="da7b4daa2a169ece" providerId="LiveId" clId="{60D5697D-F5AD-451A-88DF-4E797F895037}" dt="2026-03-09T13:34:36.929" v="2146" actId="478"/>
          <ac:spMkLst>
            <pc:docMk/>
            <pc:sldMk cId="2072849953" sldId="285"/>
            <ac:spMk id="3" creationId="{26E524DA-91A7-4D2B-80AE-EE39865D0CE7}"/>
          </ac:spMkLst>
        </pc:spChg>
        <pc:spChg chg="add">
          <ac:chgData name="" userId="da7b4daa2a169ece" providerId="LiveId" clId="{60D5697D-F5AD-451A-88DF-4E797F895037}" dt="2026-03-09T13:34:30.544" v="2143"/>
          <ac:spMkLst>
            <pc:docMk/>
            <pc:sldMk cId="2072849953" sldId="285"/>
            <ac:spMk id="4" creationId="{71E8A896-497B-45A3-BF61-B141C63F9096}"/>
          </ac:spMkLst>
        </pc:spChg>
        <pc:spChg chg="add mod">
          <ac:chgData name="" userId="da7b4daa2a169ece" providerId="LiveId" clId="{60D5697D-F5AD-451A-88DF-4E797F895037}" dt="2026-03-09T13:37:45.702" v="2188" actId="1076"/>
          <ac:spMkLst>
            <pc:docMk/>
            <pc:sldMk cId="2072849953" sldId="285"/>
            <ac:spMk id="5" creationId="{64CEC4F3-B29D-478B-A7CC-5BB077D457A6}"/>
          </ac:spMkLst>
        </pc:spChg>
        <pc:spChg chg="add mod">
          <ac:chgData name="" userId="da7b4daa2a169ece" providerId="LiveId" clId="{60D5697D-F5AD-451A-88DF-4E797F895037}" dt="2026-03-09T13:36:39.689" v="2157" actId="115"/>
          <ac:spMkLst>
            <pc:docMk/>
            <pc:sldMk cId="2072849953" sldId="285"/>
            <ac:spMk id="6" creationId="{7EE6343F-B27A-4F4E-8558-1E03C4ED600D}"/>
          </ac:spMkLst>
        </pc:spChg>
        <pc:spChg chg="add mod">
          <ac:chgData name="" userId="da7b4daa2a169ece" providerId="LiveId" clId="{60D5697D-F5AD-451A-88DF-4E797F895037}" dt="2026-03-09T13:37:55.802" v="2191" actId="1076"/>
          <ac:spMkLst>
            <pc:docMk/>
            <pc:sldMk cId="2072849953" sldId="285"/>
            <ac:spMk id="7" creationId="{A75B6AEE-3EAE-4875-B293-92D424573AD3}"/>
          </ac:spMkLst>
        </pc:spChg>
      </pc:sldChg>
      <pc:sldChg chg="addSp delSp modSp add">
        <pc:chgData name="" userId="da7b4daa2a169ece" providerId="LiveId" clId="{60D5697D-F5AD-451A-88DF-4E797F895037}" dt="2026-03-09T19:02:27.527" v="2218" actId="20577"/>
        <pc:sldMkLst>
          <pc:docMk/>
          <pc:sldMk cId="2663452432" sldId="286"/>
        </pc:sldMkLst>
        <pc:spChg chg="del">
          <ac:chgData name="" userId="da7b4daa2a169ece" providerId="LiveId" clId="{60D5697D-F5AD-451A-88DF-4E797F895037}" dt="2026-03-09T19:00:06.507" v="2195" actId="478"/>
          <ac:spMkLst>
            <pc:docMk/>
            <pc:sldMk cId="2663452432" sldId="286"/>
            <ac:spMk id="2" creationId="{AB4EB35B-1A6F-4E41-9FEF-614C7B1CE764}"/>
          </ac:spMkLst>
        </pc:spChg>
        <pc:spChg chg="del">
          <ac:chgData name="" userId="da7b4daa2a169ece" providerId="LiveId" clId="{60D5697D-F5AD-451A-88DF-4E797F895037}" dt="2026-03-09T19:00:09.394" v="2196" actId="478"/>
          <ac:spMkLst>
            <pc:docMk/>
            <pc:sldMk cId="2663452432" sldId="286"/>
            <ac:spMk id="3" creationId="{D04F42A4-E315-4052-8A79-240A7CBA5799}"/>
          </ac:spMkLst>
        </pc:spChg>
        <pc:spChg chg="add">
          <ac:chgData name="" userId="da7b4daa2a169ece" providerId="LiveId" clId="{60D5697D-F5AD-451A-88DF-4E797F895037}" dt="2026-03-09T19:00:03.105" v="2194"/>
          <ac:spMkLst>
            <pc:docMk/>
            <pc:sldMk cId="2663452432" sldId="286"/>
            <ac:spMk id="4" creationId="{92D25EC2-D602-4007-BB3C-C1ABBD3DFDDF}"/>
          </ac:spMkLst>
        </pc:spChg>
        <pc:spChg chg="add mod">
          <ac:chgData name="" userId="da7b4daa2a169ece" providerId="LiveId" clId="{60D5697D-F5AD-451A-88DF-4E797F895037}" dt="2026-03-09T19:02:27.527" v="2218" actId="20577"/>
          <ac:spMkLst>
            <pc:docMk/>
            <pc:sldMk cId="2663452432" sldId="286"/>
            <ac:spMk id="5" creationId="{9D461E5E-9568-4E1F-A59F-E16B04BD6D27}"/>
          </ac:spMkLst>
        </pc:spChg>
        <pc:spChg chg="add mod">
          <ac:chgData name="" userId="da7b4daa2a169ece" providerId="LiveId" clId="{60D5697D-F5AD-451A-88DF-4E797F895037}" dt="2026-03-09T19:01:25.195" v="2206" actId="115"/>
          <ac:spMkLst>
            <pc:docMk/>
            <pc:sldMk cId="2663452432" sldId="286"/>
            <ac:spMk id="6" creationId="{6FEED881-9A3B-4DB2-ADEB-E252BCF848A6}"/>
          </ac:spMkLst>
        </pc:spChg>
      </pc:sldChg>
      <pc:sldChg chg="addSp delSp modSp add">
        <pc:chgData name="" userId="da7b4daa2a169ece" providerId="LiveId" clId="{60D5697D-F5AD-451A-88DF-4E797F895037}" dt="2026-03-09T19:04:49.642" v="2244" actId="948"/>
        <pc:sldMkLst>
          <pc:docMk/>
          <pc:sldMk cId="1045266189" sldId="287"/>
        </pc:sldMkLst>
        <pc:spChg chg="del">
          <ac:chgData name="" userId="da7b4daa2a169ece" providerId="LiveId" clId="{60D5697D-F5AD-451A-88DF-4E797F895037}" dt="2026-03-09T19:03:37.836" v="2223" actId="478"/>
          <ac:spMkLst>
            <pc:docMk/>
            <pc:sldMk cId="1045266189" sldId="287"/>
            <ac:spMk id="2" creationId="{B20AD5CB-0D59-4117-B22D-E88523B95026}"/>
          </ac:spMkLst>
        </pc:spChg>
        <pc:spChg chg="del">
          <ac:chgData name="" userId="da7b4daa2a169ece" providerId="LiveId" clId="{60D5697D-F5AD-451A-88DF-4E797F895037}" dt="2026-03-09T19:03:34.652" v="2222" actId="478"/>
          <ac:spMkLst>
            <pc:docMk/>
            <pc:sldMk cId="1045266189" sldId="287"/>
            <ac:spMk id="3" creationId="{364DE894-0822-45A5-88C3-DA53967A7934}"/>
          </ac:spMkLst>
        </pc:spChg>
        <pc:spChg chg="add mod">
          <ac:chgData name="" userId="da7b4daa2a169ece" providerId="LiveId" clId="{60D5697D-F5AD-451A-88DF-4E797F895037}" dt="2026-03-09T19:04:49.642" v="2244" actId="948"/>
          <ac:spMkLst>
            <pc:docMk/>
            <pc:sldMk cId="1045266189" sldId="287"/>
            <ac:spMk id="4" creationId="{F8EBDF31-3685-47ED-9537-9B0EAC492D0D}"/>
          </ac:spMkLst>
        </pc:spChg>
        <pc:spChg chg="add">
          <ac:chgData name="" userId="da7b4daa2a169ece" providerId="LiveId" clId="{60D5697D-F5AD-451A-88DF-4E797F895037}" dt="2026-03-09T19:03:43.706" v="2224"/>
          <ac:spMkLst>
            <pc:docMk/>
            <pc:sldMk cId="1045266189" sldId="287"/>
            <ac:spMk id="5" creationId="{65D0509E-CC48-4097-9CD7-5F5CAC524E85}"/>
          </ac:spMkLst>
        </pc:spChg>
        <pc:spChg chg="add mod">
          <ac:chgData name="" userId="da7b4daa2a169ece" providerId="LiveId" clId="{60D5697D-F5AD-451A-88DF-4E797F895037}" dt="2026-03-09T19:04:07.568" v="2233" actId="115"/>
          <ac:spMkLst>
            <pc:docMk/>
            <pc:sldMk cId="1045266189" sldId="287"/>
            <ac:spMk id="6" creationId="{92ACAB49-FEEF-451A-A08F-17DCE0F8BABE}"/>
          </ac:spMkLst>
        </pc:spChg>
      </pc:sldChg>
      <pc:sldChg chg="addSp delSp modSp add">
        <pc:chgData name="" userId="da7b4daa2a169ece" providerId="LiveId" clId="{60D5697D-F5AD-451A-88DF-4E797F895037}" dt="2026-03-09T19:26:26.029" v="3109" actId="113"/>
        <pc:sldMkLst>
          <pc:docMk/>
          <pc:sldMk cId="3625066347" sldId="288"/>
        </pc:sldMkLst>
        <pc:spChg chg="del">
          <ac:chgData name="" userId="da7b4daa2a169ece" providerId="LiveId" clId="{60D5697D-F5AD-451A-88DF-4E797F895037}" dt="2026-03-09T19:14:56.227" v="2436" actId="478"/>
          <ac:spMkLst>
            <pc:docMk/>
            <pc:sldMk cId="3625066347" sldId="288"/>
            <ac:spMk id="2" creationId="{87F285B2-4692-4291-8015-750C98BA69D9}"/>
          </ac:spMkLst>
        </pc:spChg>
        <pc:spChg chg="del">
          <ac:chgData name="" userId="da7b4daa2a169ece" providerId="LiveId" clId="{60D5697D-F5AD-451A-88DF-4E797F895037}" dt="2026-03-09T19:15:01.588" v="2437" actId="478"/>
          <ac:spMkLst>
            <pc:docMk/>
            <pc:sldMk cId="3625066347" sldId="288"/>
            <ac:spMk id="3" creationId="{02898C07-B623-46BD-8D8F-64711182369D}"/>
          </ac:spMkLst>
        </pc:spChg>
        <pc:spChg chg="add mod">
          <ac:chgData name="" userId="da7b4daa2a169ece" providerId="LiveId" clId="{60D5697D-F5AD-451A-88DF-4E797F895037}" dt="2026-03-09T19:16:31.502" v="2566" actId="1076"/>
          <ac:spMkLst>
            <pc:docMk/>
            <pc:sldMk cId="3625066347" sldId="288"/>
            <ac:spMk id="4" creationId="{99DBACD1-2C0C-40EE-BF67-8E62D8F7E586}"/>
          </ac:spMkLst>
        </pc:spChg>
        <pc:spChg chg="add mod">
          <ac:chgData name="" userId="da7b4daa2a169ece" providerId="LiveId" clId="{60D5697D-F5AD-451A-88DF-4E797F895037}" dt="2026-03-09T19:17:54.437" v="2714" actId="1076"/>
          <ac:spMkLst>
            <pc:docMk/>
            <pc:sldMk cId="3625066347" sldId="288"/>
            <ac:spMk id="5" creationId="{B729B938-DA37-4EEB-89F4-6BC52E00D105}"/>
          </ac:spMkLst>
        </pc:spChg>
        <pc:spChg chg="add">
          <ac:chgData name="" userId="da7b4daa2a169ece" providerId="LiveId" clId="{60D5697D-F5AD-451A-88DF-4E797F895037}" dt="2026-03-09T19:14:53.189" v="2435"/>
          <ac:spMkLst>
            <pc:docMk/>
            <pc:sldMk cId="3625066347" sldId="288"/>
            <ac:spMk id="6" creationId="{66499B1B-788F-4B6C-B45E-680BAACE3D88}"/>
          </ac:spMkLst>
        </pc:spChg>
        <pc:spChg chg="add mod">
          <ac:chgData name="" userId="da7b4daa2a169ece" providerId="LiveId" clId="{60D5697D-F5AD-451A-88DF-4E797F895037}" dt="2026-03-09T19:26:26.029" v="3109" actId="113"/>
          <ac:spMkLst>
            <pc:docMk/>
            <pc:sldMk cId="3625066347" sldId="288"/>
            <ac:spMk id="7" creationId="{A6D7779A-8853-43A6-B799-45D196E969F1}"/>
          </ac:spMkLst>
        </pc:spChg>
        <pc:spChg chg="add mod">
          <ac:chgData name="" userId="da7b4daa2a169ece" providerId="LiveId" clId="{60D5697D-F5AD-451A-88DF-4E797F895037}" dt="2026-03-09T19:17:15.673" v="2635" actId="1076"/>
          <ac:spMkLst>
            <pc:docMk/>
            <pc:sldMk cId="3625066347" sldId="288"/>
            <ac:spMk id="8" creationId="{90E5A3FC-5BB7-4D59-B27F-E87DD10D8B96}"/>
          </ac:spMkLst>
        </pc:spChg>
        <pc:spChg chg="add mod">
          <ac:chgData name="" userId="da7b4daa2a169ece" providerId="LiveId" clId="{60D5697D-F5AD-451A-88DF-4E797F895037}" dt="2026-03-09T19:17:41.170" v="2711" actId="14100"/>
          <ac:spMkLst>
            <pc:docMk/>
            <pc:sldMk cId="3625066347" sldId="288"/>
            <ac:spMk id="9" creationId="{41556FC7-6D38-4908-A6AA-7CBF1E79AC24}"/>
          </ac:spMkLst>
        </pc:spChg>
        <pc:spChg chg="add mod">
          <ac:chgData name="" userId="da7b4daa2a169ece" providerId="LiveId" clId="{60D5697D-F5AD-451A-88DF-4E797F895037}" dt="2026-03-09T19:18:35.954" v="2800" actId="1076"/>
          <ac:spMkLst>
            <pc:docMk/>
            <pc:sldMk cId="3625066347" sldId="288"/>
            <ac:spMk id="10" creationId="{E34224AD-57E4-434B-A7F0-803721FCF85B}"/>
          </ac:spMkLst>
        </pc:spChg>
      </pc:sldChg>
      <pc:sldChg chg="addSp delSp modSp add">
        <pc:chgData name="" userId="da7b4daa2a169ece" providerId="LiveId" clId="{60D5697D-F5AD-451A-88DF-4E797F895037}" dt="2026-03-09T19:26:22.312" v="3108" actId="113"/>
        <pc:sldMkLst>
          <pc:docMk/>
          <pc:sldMk cId="1322528020" sldId="289"/>
        </pc:sldMkLst>
        <pc:spChg chg="del">
          <ac:chgData name="" userId="da7b4daa2a169ece" providerId="LiveId" clId="{60D5697D-F5AD-451A-88DF-4E797F895037}" dt="2026-03-09T19:19:16.605" v="2806" actId="478"/>
          <ac:spMkLst>
            <pc:docMk/>
            <pc:sldMk cId="1322528020" sldId="289"/>
            <ac:spMk id="2" creationId="{4D56501C-D3A1-4050-A17A-DD8689FCB6FB}"/>
          </ac:spMkLst>
        </pc:spChg>
        <pc:spChg chg="del">
          <ac:chgData name="" userId="da7b4daa2a169ece" providerId="LiveId" clId="{60D5697D-F5AD-451A-88DF-4E797F895037}" dt="2026-03-09T19:19:22.451" v="2807" actId="478"/>
          <ac:spMkLst>
            <pc:docMk/>
            <pc:sldMk cId="1322528020" sldId="289"/>
            <ac:spMk id="3" creationId="{A0BDDBD4-3F25-47AA-B1E2-4A0112853270}"/>
          </ac:spMkLst>
        </pc:spChg>
        <pc:spChg chg="add">
          <ac:chgData name="" userId="da7b4daa2a169ece" providerId="LiveId" clId="{60D5697D-F5AD-451A-88DF-4E797F895037}" dt="2026-03-09T19:19:13.209" v="2805"/>
          <ac:spMkLst>
            <pc:docMk/>
            <pc:sldMk cId="1322528020" sldId="289"/>
            <ac:spMk id="4" creationId="{0B413D59-CE4C-40B2-9E90-0173ADE6EE33}"/>
          </ac:spMkLst>
        </pc:spChg>
        <pc:spChg chg="add mod">
          <ac:chgData name="" userId="da7b4daa2a169ece" providerId="LiveId" clId="{60D5697D-F5AD-451A-88DF-4E797F895037}" dt="2026-03-09T19:26:22.312" v="3108" actId="113"/>
          <ac:spMkLst>
            <pc:docMk/>
            <pc:sldMk cId="1322528020" sldId="289"/>
            <ac:spMk id="5" creationId="{CC0FD775-C93D-4FF0-ACE0-1CA13652FBDA}"/>
          </ac:spMkLst>
        </pc:spChg>
        <pc:spChg chg="add mod">
          <ac:chgData name="" userId="da7b4daa2a169ece" providerId="LiveId" clId="{60D5697D-F5AD-451A-88DF-4E797F895037}" dt="2026-03-09T19:21:47.292" v="3028" actId="1076"/>
          <ac:spMkLst>
            <pc:docMk/>
            <pc:sldMk cId="1322528020" sldId="289"/>
            <ac:spMk id="6" creationId="{729F96DD-FDCC-4DA6-88C1-0B610A484027}"/>
          </ac:spMkLst>
        </pc:spChg>
      </pc:sldChg>
      <pc:sldChg chg="addSp delSp modSp add">
        <pc:chgData name="" userId="da7b4daa2a169ece" providerId="LiveId" clId="{60D5697D-F5AD-451A-88DF-4E797F895037}" dt="2026-03-09T19:26:16.670" v="3107" actId="113"/>
        <pc:sldMkLst>
          <pc:docMk/>
          <pc:sldMk cId="2910391010" sldId="290"/>
        </pc:sldMkLst>
        <pc:spChg chg="del">
          <ac:chgData name="" userId="da7b4daa2a169ece" providerId="LiveId" clId="{60D5697D-F5AD-451A-88DF-4E797F895037}" dt="2026-03-09T19:22:28.440" v="3030" actId="478"/>
          <ac:spMkLst>
            <pc:docMk/>
            <pc:sldMk cId="2910391010" sldId="290"/>
            <ac:spMk id="2" creationId="{1A3285DD-7E6E-4947-885E-01344AF9B7E5}"/>
          </ac:spMkLst>
        </pc:spChg>
        <pc:spChg chg="del">
          <ac:chgData name="" userId="da7b4daa2a169ece" providerId="LiveId" clId="{60D5697D-F5AD-451A-88DF-4E797F895037}" dt="2026-03-09T19:22:31.264" v="3031" actId="478"/>
          <ac:spMkLst>
            <pc:docMk/>
            <pc:sldMk cId="2910391010" sldId="290"/>
            <ac:spMk id="3" creationId="{D08E9CA3-BB4F-4F90-AA1A-C3154FE2648F}"/>
          </ac:spMkLst>
        </pc:spChg>
        <pc:spChg chg="add">
          <ac:chgData name="" userId="da7b4daa2a169ece" providerId="LiveId" clId="{60D5697D-F5AD-451A-88DF-4E797F895037}" dt="2026-03-09T19:22:25.775" v="3029"/>
          <ac:spMkLst>
            <pc:docMk/>
            <pc:sldMk cId="2910391010" sldId="290"/>
            <ac:spMk id="4" creationId="{5280A2F5-59DC-47B3-BC5E-93195E0ED114}"/>
          </ac:spMkLst>
        </pc:spChg>
        <pc:spChg chg="add mod">
          <ac:chgData name="" userId="da7b4daa2a169ece" providerId="LiveId" clId="{60D5697D-F5AD-451A-88DF-4E797F895037}" dt="2026-03-09T19:26:16.670" v="3107" actId="113"/>
          <ac:spMkLst>
            <pc:docMk/>
            <pc:sldMk cId="2910391010" sldId="290"/>
            <ac:spMk id="5" creationId="{EECCA6C2-211B-4490-A490-3ACCB210FAA1}"/>
          </ac:spMkLst>
        </pc:spChg>
        <pc:spChg chg="add mod">
          <ac:chgData name="" userId="da7b4daa2a169ece" providerId="LiveId" clId="{60D5697D-F5AD-451A-88DF-4E797F895037}" dt="2026-03-09T19:24:51.512" v="3081" actId="20577"/>
          <ac:spMkLst>
            <pc:docMk/>
            <pc:sldMk cId="2910391010" sldId="290"/>
            <ac:spMk id="6" creationId="{6690D157-F8B3-43C6-AF25-BB7104C00200}"/>
          </ac:spMkLst>
        </pc:spChg>
        <pc:spChg chg="add mod">
          <ac:chgData name="" userId="da7b4daa2a169ece" providerId="LiveId" clId="{60D5697D-F5AD-451A-88DF-4E797F895037}" dt="2026-03-09T19:26:11.259" v="3106" actId="14100"/>
          <ac:spMkLst>
            <pc:docMk/>
            <pc:sldMk cId="2910391010" sldId="290"/>
            <ac:spMk id="7" creationId="{C86A0A5B-87CD-45F6-98A7-21DF99F6CCC8}"/>
          </ac:spMkLst>
        </pc:spChg>
        <pc:spChg chg="add mod">
          <ac:chgData name="" userId="da7b4daa2a169ece" providerId="LiveId" clId="{60D5697D-F5AD-451A-88DF-4E797F895037}" dt="2026-03-09T19:25:23.203" v="3090" actId="1076"/>
          <ac:spMkLst>
            <pc:docMk/>
            <pc:sldMk cId="2910391010" sldId="290"/>
            <ac:spMk id="8" creationId="{A7AAE309-D8EA-4214-9DC1-9EBA8C875F62}"/>
          </ac:spMkLst>
        </pc:spChg>
      </pc:sldChg>
      <pc:sldChg chg="addSp delSp modSp add">
        <pc:chgData name="" userId="da7b4daa2a169ece" providerId="LiveId" clId="{60D5697D-F5AD-451A-88DF-4E797F895037}" dt="2026-03-10T11:21:20.904" v="4878" actId="1076"/>
        <pc:sldMkLst>
          <pc:docMk/>
          <pc:sldMk cId="1084623347" sldId="291"/>
        </pc:sldMkLst>
        <pc:spChg chg="del">
          <ac:chgData name="" userId="da7b4daa2a169ece" providerId="LiveId" clId="{60D5697D-F5AD-451A-88DF-4E797F895037}" dt="2026-03-10T11:17:01.594" v="4739" actId="478"/>
          <ac:spMkLst>
            <pc:docMk/>
            <pc:sldMk cId="1084623347" sldId="291"/>
            <ac:spMk id="2" creationId="{57EC1AF9-C3E1-456B-9BD2-7D8D299F79DA}"/>
          </ac:spMkLst>
        </pc:spChg>
        <pc:spChg chg="del">
          <ac:chgData name="" userId="da7b4daa2a169ece" providerId="LiveId" clId="{60D5697D-F5AD-451A-88DF-4E797F895037}" dt="2026-03-10T11:17:04.890" v="4740" actId="478"/>
          <ac:spMkLst>
            <pc:docMk/>
            <pc:sldMk cId="1084623347" sldId="291"/>
            <ac:spMk id="3" creationId="{1E9C7A62-6AC9-47D4-BB6F-3E96F1A11A94}"/>
          </ac:spMkLst>
        </pc:spChg>
        <pc:spChg chg="add mod">
          <ac:chgData name="" userId="da7b4daa2a169ece" providerId="LiveId" clId="{60D5697D-F5AD-451A-88DF-4E797F895037}" dt="2026-03-10T11:17:24.683" v="4822" actId="20577"/>
          <ac:spMkLst>
            <pc:docMk/>
            <pc:sldMk cId="1084623347" sldId="291"/>
            <ac:spMk id="4" creationId="{06B43982-A5C6-4149-91AC-AA91DBB18A8F}"/>
          </ac:spMkLst>
        </pc:spChg>
        <pc:spChg chg="add mod">
          <ac:chgData name="" userId="da7b4daa2a169ece" providerId="LiveId" clId="{60D5697D-F5AD-451A-88DF-4E797F895037}" dt="2026-03-10T11:20:48.481" v="4874" actId="1076"/>
          <ac:spMkLst>
            <pc:docMk/>
            <pc:sldMk cId="1084623347" sldId="291"/>
            <ac:spMk id="5" creationId="{48DCF45D-5CDE-4308-A910-19F34518A51B}"/>
          </ac:spMkLst>
        </pc:spChg>
        <pc:spChg chg="add mod">
          <ac:chgData name="" userId="da7b4daa2a169ece" providerId="LiveId" clId="{60D5697D-F5AD-451A-88DF-4E797F895037}" dt="2026-03-10T11:21:12.384" v="4875" actId="1076"/>
          <ac:spMkLst>
            <pc:docMk/>
            <pc:sldMk cId="1084623347" sldId="291"/>
            <ac:spMk id="7" creationId="{30588A89-938C-4939-BAF8-87043A426794}"/>
          </ac:spMkLst>
        </pc:spChg>
        <pc:spChg chg="add mod">
          <ac:chgData name="" userId="da7b4daa2a169ece" providerId="LiveId" clId="{60D5697D-F5AD-451A-88DF-4E797F895037}" dt="2026-03-10T11:21:20.904" v="4878" actId="1076"/>
          <ac:spMkLst>
            <pc:docMk/>
            <pc:sldMk cId="1084623347" sldId="291"/>
            <ac:spMk id="8" creationId="{8D4549D7-BBB0-465A-A4C2-2125E2FE6388}"/>
          </ac:spMkLst>
        </pc:spChg>
        <pc:picChg chg="add mod">
          <ac:chgData name="" userId="da7b4daa2a169ece" providerId="LiveId" clId="{60D5697D-F5AD-451A-88DF-4E797F895037}" dt="2026-03-10T11:21:15.730" v="4877" actId="14100"/>
          <ac:picMkLst>
            <pc:docMk/>
            <pc:sldMk cId="1084623347" sldId="291"/>
            <ac:picMk id="6" creationId="{F394F3ED-34BF-4B31-943A-B834F93E368E}"/>
          </ac:picMkLst>
        </pc:picChg>
      </pc:sldChg>
      <pc:sldChg chg="addSp delSp modSp add">
        <pc:chgData name="" userId="da7b4daa2a169ece" providerId="LiveId" clId="{60D5697D-F5AD-451A-88DF-4E797F895037}" dt="2026-03-10T11:25:26.965" v="4950" actId="1076"/>
        <pc:sldMkLst>
          <pc:docMk/>
          <pc:sldMk cId="3673440924" sldId="292"/>
        </pc:sldMkLst>
        <pc:spChg chg="del">
          <ac:chgData name="" userId="da7b4daa2a169ece" providerId="LiveId" clId="{60D5697D-F5AD-451A-88DF-4E797F895037}" dt="2026-03-10T11:21:48.062" v="4880" actId="478"/>
          <ac:spMkLst>
            <pc:docMk/>
            <pc:sldMk cId="3673440924" sldId="292"/>
            <ac:spMk id="2" creationId="{A273D088-B4A0-479D-9525-FBECB009CCD2}"/>
          </ac:spMkLst>
        </pc:spChg>
        <pc:spChg chg="del">
          <ac:chgData name="" userId="da7b4daa2a169ece" providerId="LiveId" clId="{60D5697D-F5AD-451A-88DF-4E797F895037}" dt="2026-03-10T11:21:50.172" v="4881" actId="478"/>
          <ac:spMkLst>
            <pc:docMk/>
            <pc:sldMk cId="3673440924" sldId="292"/>
            <ac:spMk id="3" creationId="{494B58E0-7122-4501-BB75-450F23DC7708}"/>
          </ac:spMkLst>
        </pc:spChg>
        <pc:spChg chg="add">
          <ac:chgData name="" userId="da7b4daa2a169ece" providerId="LiveId" clId="{60D5697D-F5AD-451A-88DF-4E797F895037}" dt="2026-03-10T11:21:45.432" v="4879"/>
          <ac:spMkLst>
            <pc:docMk/>
            <pc:sldMk cId="3673440924" sldId="292"/>
            <ac:spMk id="4" creationId="{766F33F0-19AA-4082-A8E3-8DD853B8ECCB}"/>
          </ac:spMkLst>
        </pc:spChg>
        <pc:spChg chg="add mod">
          <ac:chgData name="" userId="da7b4daa2a169ece" providerId="LiveId" clId="{60D5697D-F5AD-451A-88DF-4E797F895037}" dt="2026-03-10T11:25:26.965" v="4950" actId="1076"/>
          <ac:spMkLst>
            <pc:docMk/>
            <pc:sldMk cId="3673440924" sldId="292"/>
            <ac:spMk id="5" creationId="{9ADCC9FC-7D6E-43C8-AC9F-3D960C44AF8F}"/>
          </ac:spMkLst>
        </pc:spChg>
        <pc:spChg chg="add mod">
          <ac:chgData name="" userId="da7b4daa2a169ece" providerId="LiveId" clId="{60D5697D-F5AD-451A-88DF-4E797F895037}" dt="2026-03-10T11:24:31.658" v="4907" actId="255"/>
          <ac:spMkLst>
            <pc:docMk/>
            <pc:sldMk cId="3673440924" sldId="292"/>
            <ac:spMk id="7" creationId="{F08411E0-EC42-45AD-A6EE-32CEA08827CC}"/>
          </ac:spMkLst>
        </pc:spChg>
        <pc:spChg chg="add mod">
          <ac:chgData name="" userId="da7b4daa2a169ece" providerId="LiveId" clId="{60D5697D-F5AD-451A-88DF-4E797F895037}" dt="2026-03-10T11:25:14.308" v="4948" actId="12"/>
          <ac:spMkLst>
            <pc:docMk/>
            <pc:sldMk cId="3673440924" sldId="292"/>
            <ac:spMk id="8" creationId="{3FF3815D-2553-429E-9E11-B8E0FCF17B41}"/>
          </ac:spMkLst>
        </pc:spChg>
        <pc:picChg chg="add mod">
          <ac:chgData name="" userId="da7b4daa2a169ece" providerId="LiveId" clId="{60D5697D-F5AD-451A-88DF-4E797F895037}" dt="2026-03-10T11:23:16.011" v="4887" actId="1076"/>
          <ac:picMkLst>
            <pc:docMk/>
            <pc:sldMk cId="3673440924" sldId="292"/>
            <ac:picMk id="6" creationId="{FC6E231B-3474-4805-B7A8-71F0ADBF34AB}"/>
          </ac:picMkLst>
        </pc:picChg>
      </pc:sldChg>
      <pc:sldChg chg="addSp delSp modSp add">
        <pc:chgData name="" userId="da7b4daa2a169ece" providerId="LiveId" clId="{60D5697D-F5AD-451A-88DF-4E797F895037}" dt="2026-03-09T19:40:55.116" v="3273" actId="14100"/>
        <pc:sldMkLst>
          <pc:docMk/>
          <pc:sldMk cId="3748352194" sldId="293"/>
        </pc:sldMkLst>
        <pc:spChg chg="del">
          <ac:chgData name="" userId="da7b4daa2a169ece" providerId="LiveId" clId="{60D5697D-F5AD-451A-88DF-4E797F895037}" dt="2026-03-09T19:31:24.714" v="3143" actId="478"/>
          <ac:spMkLst>
            <pc:docMk/>
            <pc:sldMk cId="3748352194" sldId="293"/>
            <ac:spMk id="2" creationId="{63F02DC3-372C-4D94-B29A-585214E0242E}"/>
          </ac:spMkLst>
        </pc:spChg>
        <pc:spChg chg="del">
          <ac:chgData name="" userId="da7b4daa2a169ece" providerId="LiveId" clId="{60D5697D-F5AD-451A-88DF-4E797F895037}" dt="2026-03-09T19:31:21.893" v="3142" actId="478"/>
          <ac:spMkLst>
            <pc:docMk/>
            <pc:sldMk cId="3748352194" sldId="293"/>
            <ac:spMk id="3" creationId="{2BE55606-A62B-4690-8F28-406664793725}"/>
          </ac:spMkLst>
        </pc:spChg>
        <pc:spChg chg="add mod">
          <ac:chgData name="" userId="da7b4daa2a169ece" providerId="LiveId" clId="{60D5697D-F5AD-451A-88DF-4E797F895037}" dt="2026-03-09T19:36:08.924" v="3223" actId="113"/>
          <ac:spMkLst>
            <pc:docMk/>
            <pc:sldMk cId="3748352194" sldId="293"/>
            <ac:spMk id="4" creationId="{7DAB113C-94DF-44BB-86B2-66A579D5F938}"/>
          </ac:spMkLst>
        </pc:spChg>
        <pc:spChg chg="add del">
          <ac:chgData name="" userId="da7b4daa2a169ece" providerId="LiveId" clId="{60D5697D-F5AD-451A-88DF-4E797F895037}" dt="2026-03-09T19:38:48.199" v="3232"/>
          <ac:spMkLst>
            <pc:docMk/>
            <pc:sldMk cId="3748352194" sldId="293"/>
            <ac:spMk id="5" creationId="{4AA9FF20-4E3C-4FD6-981B-C5038CADEB30}"/>
          </ac:spMkLst>
        </pc:spChg>
        <pc:spChg chg="add del">
          <ac:chgData name="" userId="da7b4daa2a169ece" providerId="LiveId" clId="{60D5697D-F5AD-451A-88DF-4E797F895037}" dt="2026-03-09T19:39:00.570" v="3236"/>
          <ac:spMkLst>
            <pc:docMk/>
            <pc:sldMk cId="3748352194" sldId="293"/>
            <ac:spMk id="6" creationId="{1D24B3B3-5800-4B39-A6FA-CFAE19E0A39B}"/>
          </ac:spMkLst>
        </pc:spChg>
        <pc:spChg chg="add">
          <ac:chgData name="" userId="da7b4daa2a169ece" providerId="LiveId" clId="{60D5697D-F5AD-451A-88DF-4E797F895037}" dt="2026-03-09T19:35:53.902" v="3218"/>
          <ac:spMkLst>
            <pc:docMk/>
            <pc:sldMk cId="3748352194" sldId="293"/>
            <ac:spMk id="7" creationId="{B4C8CFB6-AFF8-4D3A-A1B2-30CA9F47BBC3}"/>
          </ac:spMkLst>
        </pc:spChg>
        <pc:spChg chg="add mod">
          <ac:chgData name="" userId="da7b4daa2a169ece" providerId="LiveId" clId="{60D5697D-F5AD-451A-88DF-4E797F895037}" dt="2026-03-09T19:40:43.036" v="3269" actId="20577"/>
          <ac:spMkLst>
            <pc:docMk/>
            <pc:sldMk cId="3748352194" sldId="293"/>
            <ac:spMk id="9" creationId="{AED646A7-3EC9-4053-B9A3-39F44E334725}"/>
          </ac:spMkLst>
        </pc:spChg>
        <pc:spChg chg="add mod">
          <ac:chgData name="" userId="da7b4daa2a169ece" providerId="LiveId" clId="{60D5697D-F5AD-451A-88DF-4E797F895037}" dt="2026-03-09T19:40:46.687" v="3270" actId="20577"/>
          <ac:spMkLst>
            <pc:docMk/>
            <pc:sldMk cId="3748352194" sldId="293"/>
            <ac:spMk id="10" creationId="{08CCCD4B-0C9E-4A46-9022-E47F23E2500C}"/>
          </ac:spMkLst>
        </pc:spChg>
        <pc:picChg chg="add mod">
          <ac:chgData name="" userId="da7b4daa2a169ece" providerId="LiveId" clId="{60D5697D-F5AD-451A-88DF-4E797F895037}" dt="2026-03-09T19:40:55.116" v="3273" actId="14100"/>
          <ac:picMkLst>
            <pc:docMk/>
            <pc:sldMk cId="3748352194" sldId="293"/>
            <ac:picMk id="8" creationId="{6300BCFB-0C1D-43BF-9915-217A9D52E3D2}"/>
          </ac:picMkLst>
        </pc:picChg>
      </pc:sldChg>
      <pc:sldChg chg="addSp delSp modSp add">
        <pc:chgData name="" userId="da7b4daa2a169ece" providerId="LiveId" clId="{60D5697D-F5AD-451A-88DF-4E797F895037}" dt="2026-03-10T07:58:04.312" v="4099" actId="14100"/>
        <pc:sldMkLst>
          <pc:docMk/>
          <pc:sldMk cId="4263979795" sldId="294"/>
        </pc:sldMkLst>
        <pc:spChg chg="del">
          <ac:chgData name="" userId="da7b4daa2a169ece" providerId="LiveId" clId="{60D5697D-F5AD-451A-88DF-4E797F895037}" dt="2026-03-09T19:38:53.063" v="3234" actId="478"/>
          <ac:spMkLst>
            <pc:docMk/>
            <pc:sldMk cId="4263979795" sldId="294"/>
            <ac:spMk id="2" creationId="{13A2801D-E172-4943-BB1D-36E314F0AD54}"/>
          </ac:spMkLst>
        </pc:spChg>
        <pc:spChg chg="add mod">
          <ac:chgData name="" userId="da7b4daa2a169ece" providerId="LiveId" clId="{60D5697D-F5AD-451A-88DF-4E797F895037}" dt="2026-03-10T07:56:08.003" v="4093" actId="20577"/>
          <ac:spMkLst>
            <pc:docMk/>
            <pc:sldMk cId="4263979795" sldId="294"/>
            <ac:spMk id="2" creationId="{FCF84ECC-6C66-4771-9CE0-DF7E067DC0B7}"/>
          </ac:spMkLst>
        </pc:spChg>
        <pc:spChg chg="del">
          <ac:chgData name="" userId="da7b4daa2a169ece" providerId="LiveId" clId="{60D5697D-F5AD-451A-88DF-4E797F895037}" dt="2026-03-09T19:38:55.446" v="3235" actId="478"/>
          <ac:spMkLst>
            <pc:docMk/>
            <pc:sldMk cId="4263979795" sldId="294"/>
            <ac:spMk id="3" creationId="{06C739C9-AF88-4C93-9924-AD6BE30ABAAB}"/>
          </ac:spMkLst>
        </pc:spChg>
        <pc:spChg chg="add mod">
          <ac:chgData name="" userId="da7b4daa2a169ece" providerId="LiveId" clId="{60D5697D-F5AD-451A-88DF-4E797F895037}" dt="2026-03-10T07:55:10.715" v="4077" actId="14100"/>
          <ac:spMkLst>
            <pc:docMk/>
            <pc:sldMk cId="4263979795" sldId="294"/>
            <ac:spMk id="3" creationId="{2397159C-8078-4CE3-8F43-EE9D934F4783}"/>
          </ac:spMkLst>
        </pc:spChg>
        <pc:spChg chg="add mod">
          <ac:chgData name="" userId="da7b4daa2a169ece" providerId="LiveId" clId="{60D5697D-F5AD-451A-88DF-4E797F895037}" dt="2026-03-10T07:56:23.534" v="4096" actId="14100"/>
          <ac:spMkLst>
            <pc:docMk/>
            <pc:sldMk cId="4263979795" sldId="294"/>
            <ac:spMk id="4" creationId="{5C10F47B-E28D-47CE-8CC8-F49CBC2C6E91}"/>
          </ac:spMkLst>
        </pc:spChg>
        <pc:spChg chg="add del">
          <ac:chgData name="" userId="da7b4daa2a169ece" providerId="LiveId" clId="{60D5697D-F5AD-451A-88DF-4E797F895037}" dt="2026-03-09T19:42:39.963" v="3275" actId="478"/>
          <ac:spMkLst>
            <pc:docMk/>
            <pc:sldMk cId="4263979795" sldId="294"/>
            <ac:spMk id="4" creationId="{CBB0CFC4-0E0A-417C-9C85-EF2271827F1D}"/>
          </ac:spMkLst>
        </pc:spChg>
        <pc:spChg chg="add del">
          <ac:chgData name="" userId="da7b4daa2a169ece" providerId="LiveId" clId="{60D5697D-F5AD-451A-88DF-4E797F895037}" dt="2026-03-09T19:42:42.777" v="3276" actId="478"/>
          <ac:spMkLst>
            <pc:docMk/>
            <pc:sldMk cId="4263979795" sldId="294"/>
            <ac:spMk id="5" creationId="{5687CA6A-96E5-464D-A895-73EED0B4A829}"/>
          </ac:spMkLst>
        </pc:spChg>
        <pc:spChg chg="add">
          <ac:chgData name="" userId="da7b4daa2a169ece" providerId="LiveId" clId="{60D5697D-F5AD-451A-88DF-4E797F895037}" dt="2026-03-09T19:41:09.447" v="3274"/>
          <ac:spMkLst>
            <pc:docMk/>
            <pc:sldMk cId="4263979795" sldId="294"/>
            <ac:spMk id="6" creationId="{AFD68230-BA64-4584-A950-41BD0DF96D7C}"/>
          </ac:spMkLst>
        </pc:spChg>
        <pc:spChg chg="add mod">
          <ac:chgData name="" userId="da7b4daa2a169ece" providerId="LiveId" clId="{60D5697D-F5AD-451A-88DF-4E797F895037}" dt="2026-03-09T19:43:24.137" v="3284" actId="1076"/>
          <ac:spMkLst>
            <pc:docMk/>
            <pc:sldMk cId="4263979795" sldId="294"/>
            <ac:spMk id="7" creationId="{C575A4AE-6068-43ED-8E1B-6FA92C369035}"/>
          </ac:spMkLst>
        </pc:spChg>
        <pc:picChg chg="add mod">
          <ac:chgData name="" userId="da7b4daa2a169ece" providerId="LiveId" clId="{60D5697D-F5AD-451A-88DF-4E797F895037}" dt="2026-03-10T07:58:04.312" v="4099" actId="14100"/>
          <ac:picMkLst>
            <pc:docMk/>
            <pc:sldMk cId="4263979795" sldId="294"/>
            <ac:picMk id="5" creationId="{C4B81066-874E-4F33-B029-6DA00ECE95E4}"/>
          </ac:picMkLst>
        </pc:picChg>
      </pc:sldChg>
      <pc:sldChg chg="addSp delSp modSp add">
        <pc:chgData name="" userId="da7b4daa2a169ece" providerId="LiveId" clId="{60D5697D-F5AD-451A-88DF-4E797F895037}" dt="2026-03-10T08:03:26.547" v="4177" actId="14100"/>
        <pc:sldMkLst>
          <pc:docMk/>
          <pc:sldMk cId="1388825843" sldId="295"/>
        </pc:sldMkLst>
        <pc:spChg chg="del">
          <ac:chgData name="" userId="da7b4daa2a169ece" providerId="LiveId" clId="{60D5697D-F5AD-451A-88DF-4E797F895037}" dt="2026-03-09T19:43:47.700" v="3289" actId="478"/>
          <ac:spMkLst>
            <pc:docMk/>
            <pc:sldMk cId="1388825843" sldId="295"/>
            <ac:spMk id="2" creationId="{FBF1456E-7FC0-4214-A540-E24FDDEBA1A5}"/>
          </ac:spMkLst>
        </pc:spChg>
        <pc:spChg chg="add mod">
          <ac:chgData name="" userId="da7b4daa2a169ece" providerId="LiveId" clId="{60D5697D-F5AD-451A-88DF-4E797F895037}" dt="2026-03-10T08:01:53.739" v="4172" actId="20577"/>
          <ac:spMkLst>
            <pc:docMk/>
            <pc:sldMk cId="1388825843" sldId="295"/>
            <ac:spMk id="2" creationId="{FBF75B58-DB9E-4A7B-9177-4F6659DA97D1}"/>
          </ac:spMkLst>
        </pc:spChg>
        <pc:spChg chg="del">
          <ac:chgData name="" userId="da7b4daa2a169ece" providerId="LiveId" clId="{60D5697D-F5AD-451A-88DF-4E797F895037}" dt="2026-03-09T19:43:50.849" v="3290" actId="478"/>
          <ac:spMkLst>
            <pc:docMk/>
            <pc:sldMk cId="1388825843" sldId="295"/>
            <ac:spMk id="3" creationId="{8FF4C9C5-0678-43B7-84E7-A1CEECC7C51B}"/>
          </ac:spMkLst>
        </pc:spChg>
        <pc:spChg chg="add mod">
          <ac:chgData name="" userId="da7b4daa2a169ece" providerId="LiveId" clId="{60D5697D-F5AD-451A-88DF-4E797F895037}" dt="2026-03-10T07:59:51.998" v="4141" actId="1076"/>
          <ac:spMkLst>
            <pc:docMk/>
            <pc:sldMk cId="1388825843" sldId="295"/>
            <ac:spMk id="3" creationId="{A9465A5E-D012-465E-B6BC-7740B3206755}"/>
          </ac:spMkLst>
        </pc:spChg>
        <pc:spChg chg="add mod">
          <ac:chgData name="" userId="da7b4daa2a169ece" providerId="LiveId" clId="{60D5697D-F5AD-451A-88DF-4E797F895037}" dt="2026-03-10T08:02:03.973" v="4174" actId="20577"/>
          <ac:spMkLst>
            <pc:docMk/>
            <pc:sldMk cId="1388825843" sldId="295"/>
            <ac:spMk id="4" creationId="{60752078-2D88-4854-B3B8-C3B04FD34D04}"/>
          </ac:spMkLst>
        </pc:spChg>
        <pc:spChg chg="add del">
          <ac:chgData name="" userId="da7b4daa2a169ece" providerId="LiveId" clId="{60D5697D-F5AD-451A-88DF-4E797F895037}" dt="2026-03-09T19:43:45.411" v="3288" actId="478"/>
          <ac:spMkLst>
            <pc:docMk/>
            <pc:sldMk cId="1388825843" sldId="295"/>
            <ac:spMk id="4" creationId="{8A345460-A137-40F5-8E27-BDAEFF3DDCBC}"/>
          </ac:spMkLst>
        </pc:spChg>
        <pc:spChg chg="add mod">
          <ac:chgData name="" userId="da7b4daa2a169ece" providerId="LiveId" clId="{60D5697D-F5AD-451A-88DF-4E797F895037}" dt="2026-03-09T19:44:26.729" v="3326" actId="20577"/>
          <ac:spMkLst>
            <pc:docMk/>
            <pc:sldMk cId="1388825843" sldId="295"/>
            <ac:spMk id="5" creationId="{C183617D-CA9F-4D08-8C50-A587B5923BF2}"/>
          </ac:spMkLst>
        </pc:spChg>
        <pc:spChg chg="add">
          <ac:chgData name="" userId="da7b4daa2a169ece" providerId="LiveId" clId="{60D5697D-F5AD-451A-88DF-4E797F895037}" dt="2026-03-09T19:44:01.162" v="3291"/>
          <ac:spMkLst>
            <pc:docMk/>
            <pc:sldMk cId="1388825843" sldId="295"/>
            <ac:spMk id="6" creationId="{9582D68B-BF57-46C7-9011-2984D0191B07}"/>
          </ac:spMkLst>
        </pc:spChg>
        <pc:picChg chg="add mod">
          <ac:chgData name="" userId="da7b4daa2a169ece" providerId="LiveId" clId="{60D5697D-F5AD-451A-88DF-4E797F895037}" dt="2026-03-10T08:03:26.547" v="4177" actId="14100"/>
          <ac:picMkLst>
            <pc:docMk/>
            <pc:sldMk cId="1388825843" sldId="295"/>
            <ac:picMk id="7" creationId="{60712383-C72D-4EDE-8248-DD13EC166E0F}"/>
          </ac:picMkLst>
        </pc:picChg>
      </pc:sldChg>
      <pc:sldChg chg="addSp delSp modSp add">
        <pc:chgData name="" userId="da7b4daa2a169ece" providerId="LiveId" clId="{60D5697D-F5AD-451A-88DF-4E797F895037}" dt="2026-03-10T11:12:17.613" v="4663" actId="1076"/>
        <pc:sldMkLst>
          <pc:docMk/>
          <pc:sldMk cId="1314947836" sldId="296"/>
        </pc:sldMkLst>
        <pc:spChg chg="add mod">
          <ac:chgData name="" userId="da7b4daa2a169ece" providerId="LiveId" clId="{60D5697D-F5AD-451A-88DF-4E797F895037}" dt="2026-03-10T11:12:17.613" v="4663" actId="1076"/>
          <ac:spMkLst>
            <pc:docMk/>
            <pc:sldMk cId="1314947836" sldId="296"/>
            <ac:spMk id="2" creationId="{7A4D4ED1-0379-4C20-9BDC-E7B4CA81C4C0}"/>
          </ac:spMkLst>
        </pc:spChg>
        <pc:spChg chg="del">
          <ac:chgData name="" userId="da7b4daa2a169ece" providerId="LiveId" clId="{60D5697D-F5AD-451A-88DF-4E797F895037}" dt="2026-03-09T19:44:56.889" v="3329" actId="478"/>
          <ac:spMkLst>
            <pc:docMk/>
            <pc:sldMk cId="1314947836" sldId="296"/>
            <ac:spMk id="2" creationId="{A3E11FBF-5739-4C34-BFE7-95B8588373D4}"/>
          </ac:spMkLst>
        </pc:spChg>
        <pc:spChg chg="add mod">
          <ac:chgData name="" userId="da7b4daa2a169ece" providerId="LiveId" clId="{60D5697D-F5AD-451A-88DF-4E797F895037}" dt="2026-03-10T11:11:07.099" v="4642" actId="20577"/>
          <ac:spMkLst>
            <pc:docMk/>
            <pc:sldMk cId="1314947836" sldId="296"/>
            <ac:spMk id="3" creationId="{0D228ABF-0DB6-4C6C-A8EE-F6130C07E043}"/>
          </ac:spMkLst>
        </pc:spChg>
        <pc:spChg chg="del">
          <ac:chgData name="" userId="da7b4daa2a169ece" providerId="LiveId" clId="{60D5697D-F5AD-451A-88DF-4E797F895037}" dt="2026-03-09T19:44:58.997" v="3330" actId="478"/>
          <ac:spMkLst>
            <pc:docMk/>
            <pc:sldMk cId="1314947836" sldId="296"/>
            <ac:spMk id="3" creationId="{DBBCAE12-1572-4E38-990F-5ACA0A11A933}"/>
          </ac:spMkLst>
        </pc:spChg>
        <pc:spChg chg="add mod">
          <ac:chgData name="" userId="da7b4daa2a169ece" providerId="LiveId" clId="{60D5697D-F5AD-451A-88DF-4E797F895037}" dt="2026-03-09T19:46:01.323" v="3434" actId="20577"/>
          <ac:spMkLst>
            <pc:docMk/>
            <pc:sldMk cId="1314947836" sldId="296"/>
            <ac:spMk id="4" creationId="{9234B484-D900-4D82-9397-248C498FD859}"/>
          </ac:spMkLst>
        </pc:spChg>
        <pc:spChg chg="add">
          <ac:chgData name="" userId="da7b4daa2a169ece" providerId="LiveId" clId="{60D5697D-F5AD-451A-88DF-4E797F895037}" dt="2026-03-09T19:44:59.824" v="3331"/>
          <ac:spMkLst>
            <pc:docMk/>
            <pc:sldMk cId="1314947836" sldId="296"/>
            <ac:spMk id="5" creationId="{D4CE1198-4DF3-4865-AD1A-0F171FF15ECF}"/>
          </ac:spMkLst>
        </pc:spChg>
        <pc:spChg chg="add mod">
          <ac:chgData name="" userId="da7b4daa2a169ece" providerId="LiveId" clId="{60D5697D-F5AD-451A-88DF-4E797F895037}" dt="2026-03-10T11:12:11.317" v="4662" actId="1076"/>
          <ac:spMkLst>
            <pc:docMk/>
            <pc:sldMk cId="1314947836" sldId="296"/>
            <ac:spMk id="6" creationId="{532A9AB3-8F36-4677-BE83-305636A4988C}"/>
          </ac:spMkLst>
        </pc:spChg>
      </pc:sldChg>
      <pc:sldChg chg="addSp delSp modSp add">
        <pc:chgData name="" userId="da7b4daa2a169ece" providerId="LiveId" clId="{60D5697D-F5AD-451A-88DF-4E797F895037}" dt="2026-03-10T11:14:33.089" v="4735" actId="20577"/>
        <pc:sldMkLst>
          <pc:docMk/>
          <pc:sldMk cId="3309067360" sldId="297"/>
        </pc:sldMkLst>
        <pc:spChg chg="add mod">
          <ac:chgData name="" userId="da7b4daa2a169ece" providerId="LiveId" clId="{60D5697D-F5AD-451A-88DF-4E797F895037}" dt="2026-03-10T11:14:33.089" v="4735" actId="20577"/>
          <ac:spMkLst>
            <pc:docMk/>
            <pc:sldMk cId="3309067360" sldId="297"/>
            <ac:spMk id="2" creationId="{03953C54-EDA1-4C8E-A763-1D3E38E59C42}"/>
          </ac:spMkLst>
        </pc:spChg>
        <pc:spChg chg="del">
          <ac:chgData name="" userId="da7b4daa2a169ece" providerId="LiveId" clId="{60D5697D-F5AD-451A-88DF-4E797F895037}" dt="2026-03-09T19:45:03.498" v="3332" actId="478"/>
          <ac:spMkLst>
            <pc:docMk/>
            <pc:sldMk cId="3309067360" sldId="297"/>
            <ac:spMk id="2" creationId="{4F934415-6B21-47DA-BA7E-C951B146D404}"/>
          </ac:spMkLst>
        </pc:spChg>
        <pc:spChg chg="del">
          <ac:chgData name="" userId="da7b4daa2a169ece" providerId="LiveId" clId="{60D5697D-F5AD-451A-88DF-4E797F895037}" dt="2026-03-09T19:45:05.559" v="3333" actId="478"/>
          <ac:spMkLst>
            <pc:docMk/>
            <pc:sldMk cId="3309067360" sldId="297"/>
            <ac:spMk id="3" creationId="{06D7B5EB-196F-4844-8866-D8FD6F50DF00}"/>
          </ac:spMkLst>
        </pc:spChg>
        <pc:spChg chg="add mod">
          <ac:chgData name="" userId="da7b4daa2a169ece" providerId="LiveId" clId="{60D5697D-F5AD-451A-88DF-4E797F895037}" dt="2026-03-10T11:14:00.440" v="4718" actId="1076"/>
          <ac:spMkLst>
            <pc:docMk/>
            <pc:sldMk cId="3309067360" sldId="297"/>
            <ac:spMk id="3" creationId="{1709C57E-96D9-4A01-A256-7FC97285760B}"/>
          </ac:spMkLst>
        </pc:spChg>
        <pc:spChg chg="add mod">
          <ac:chgData name="" userId="da7b4daa2a169ece" providerId="LiveId" clId="{60D5697D-F5AD-451A-88DF-4E797F895037}" dt="2026-03-10T11:13:05.944" v="4705" actId="20577"/>
          <ac:spMkLst>
            <pc:docMk/>
            <pc:sldMk cId="3309067360" sldId="297"/>
            <ac:spMk id="4" creationId="{FBD846E4-7689-460E-A0F5-4B7446D478B7}"/>
          </ac:spMkLst>
        </pc:spChg>
        <pc:spChg chg="add">
          <ac:chgData name="" userId="da7b4daa2a169ece" providerId="LiveId" clId="{60D5697D-F5AD-451A-88DF-4E797F895037}" dt="2026-03-09T19:45:06.523" v="3334"/>
          <ac:spMkLst>
            <pc:docMk/>
            <pc:sldMk cId="3309067360" sldId="297"/>
            <ac:spMk id="5" creationId="{6981FFEF-9357-4EC5-8449-DCAC9E163AB2}"/>
          </ac:spMkLst>
        </pc:spChg>
      </pc:sldChg>
      <pc:sldChg chg="addSp delSp modSp add modAnim">
        <pc:chgData name="" userId="da7b4daa2a169ece" providerId="LiveId" clId="{60D5697D-F5AD-451A-88DF-4E797F895037}" dt="2026-03-10T07:34:54.180" v="3792" actId="20577"/>
        <pc:sldMkLst>
          <pc:docMk/>
          <pc:sldMk cId="1080581667" sldId="298"/>
        </pc:sldMkLst>
        <pc:spChg chg="del">
          <ac:chgData name="" userId="da7b4daa2a169ece" providerId="LiveId" clId="{60D5697D-F5AD-451A-88DF-4E797F895037}" dt="2026-03-10T07:28:52.596" v="3437" actId="478"/>
          <ac:spMkLst>
            <pc:docMk/>
            <pc:sldMk cId="1080581667" sldId="298"/>
            <ac:spMk id="2" creationId="{10D240C8-079E-43C3-BAA4-9374330DBFB9}"/>
          </ac:spMkLst>
        </pc:spChg>
        <pc:spChg chg="del">
          <ac:chgData name="" userId="da7b4daa2a169ece" providerId="LiveId" clId="{60D5697D-F5AD-451A-88DF-4E797F895037}" dt="2026-03-10T07:28:55.536" v="3438" actId="478"/>
          <ac:spMkLst>
            <pc:docMk/>
            <pc:sldMk cId="1080581667" sldId="298"/>
            <ac:spMk id="3" creationId="{D2C9BA22-2C9D-4BEA-A1B3-9047CBCB6F6A}"/>
          </ac:spMkLst>
        </pc:spChg>
        <pc:spChg chg="add">
          <ac:chgData name="" userId="da7b4daa2a169ece" providerId="LiveId" clId="{60D5697D-F5AD-451A-88DF-4E797F895037}" dt="2026-03-10T07:28:48.347" v="3436"/>
          <ac:spMkLst>
            <pc:docMk/>
            <pc:sldMk cId="1080581667" sldId="298"/>
            <ac:spMk id="4" creationId="{686FCCF6-9181-48C6-957B-774644B71D07}"/>
          </ac:spMkLst>
        </pc:spChg>
        <pc:spChg chg="add mod">
          <ac:chgData name="" userId="da7b4daa2a169ece" providerId="LiveId" clId="{60D5697D-F5AD-451A-88DF-4E797F895037}" dt="2026-03-10T07:31:37.369" v="3644" actId="123"/>
          <ac:spMkLst>
            <pc:docMk/>
            <pc:sldMk cId="1080581667" sldId="298"/>
            <ac:spMk id="5" creationId="{4FEA7CAB-D7E8-4C1E-9611-B2C6FF7A21A9}"/>
          </ac:spMkLst>
        </pc:spChg>
        <pc:spChg chg="add mod">
          <ac:chgData name="" userId="da7b4daa2a169ece" providerId="LiveId" clId="{60D5697D-F5AD-451A-88DF-4E797F895037}" dt="2026-03-10T07:34:54.180" v="3792" actId="20577"/>
          <ac:spMkLst>
            <pc:docMk/>
            <pc:sldMk cId="1080581667" sldId="298"/>
            <ac:spMk id="6" creationId="{C5524921-3A12-4BC8-AFFB-119CA7D3EF05}"/>
          </ac:spMkLst>
        </pc:spChg>
      </pc:sldChg>
      <pc:sldChg chg="addSp delSp modSp add modAnim">
        <pc:chgData name="" userId="da7b4daa2a169ece" providerId="LiveId" clId="{60D5697D-F5AD-451A-88DF-4E797F895037}" dt="2026-03-10T07:50:20.301" v="4039" actId="14100"/>
        <pc:sldMkLst>
          <pc:docMk/>
          <pc:sldMk cId="946414333" sldId="299"/>
        </pc:sldMkLst>
        <pc:spChg chg="del">
          <ac:chgData name="" userId="da7b4daa2a169ece" providerId="LiveId" clId="{60D5697D-F5AD-451A-88DF-4E797F895037}" dt="2026-03-10T07:41:57.819" v="3794" actId="478"/>
          <ac:spMkLst>
            <pc:docMk/>
            <pc:sldMk cId="946414333" sldId="299"/>
            <ac:spMk id="2" creationId="{8A0F29D6-51D7-4931-B174-FBD3B9601C98}"/>
          </ac:spMkLst>
        </pc:spChg>
        <pc:spChg chg="del">
          <ac:chgData name="" userId="da7b4daa2a169ece" providerId="LiveId" clId="{60D5697D-F5AD-451A-88DF-4E797F895037}" dt="2026-03-10T07:42:00.964" v="3795" actId="478"/>
          <ac:spMkLst>
            <pc:docMk/>
            <pc:sldMk cId="946414333" sldId="299"/>
            <ac:spMk id="3" creationId="{8A9B4505-A115-4926-A6A7-A6D3BD16573A}"/>
          </ac:spMkLst>
        </pc:spChg>
        <pc:spChg chg="add">
          <ac:chgData name="" userId="da7b4daa2a169ece" providerId="LiveId" clId="{60D5697D-F5AD-451A-88DF-4E797F895037}" dt="2026-03-10T07:42:16.837" v="3796"/>
          <ac:spMkLst>
            <pc:docMk/>
            <pc:sldMk cId="946414333" sldId="299"/>
            <ac:spMk id="4" creationId="{16EF3A6D-ED32-40D3-9EC5-9679884796E3}"/>
          </ac:spMkLst>
        </pc:spChg>
        <pc:spChg chg="add mod">
          <ac:chgData name="" userId="da7b4daa2a169ece" providerId="LiveId" clId="{60D5697D-F5AD-451A-88DF-4E797F895037}" dt="2026-03-10T07:44:40.954" v="4016" actId="20577"/>
          <ac:spMkLst>
            <pc:docMk/>
            <pc:sldMk cId="946414333" sldId="299"/>
            <ac:spMk id="5" creationId="{95C3CDC9-33AA-4623-A3BA-43370D4CE1C9}"/>
          </ac:spMkLst>
        </pc:spChg>
        <pc:spChg chg="add mod">
          <ac:chgData name="" userId="da7b4daa2a169ece" providerId="LiveId" clId="{60D5697D-F5AD-451A-88DF-4E797F895037}" dt="2026-03-10T07:50:20.301" v="4039" actId="14100"/>
          <ac:spMkLst>
            <pc:docMk/>
            <pc:sldMk cId="946414333" sldId="299"/>
            <ac:spMk id="6" creationId="{8CCB04B3-A60B-453A-A6E2-82F7104A168A}"/>
          </ac:spMkLst>
        </pc:spChg>
      </pc:sldChg>
      <pc:sldChg chg="addSp delSp modSp add">
        <pc:chgData name="" userId="da7b4daa2a169ece" providerId="LiveId" clId="{60D5697D-F5AD-451A-88DF-4E797F895037}" dt="2026-03-10T11:08:04.754" v="4614" actId="1076"/>
        <pc:sldMkLst>
          <pc:docMk/>
          <pc:sldMk cId="3279645926" sldId="300"/>
        </pc:sldMkLst>
        <pc:spChg chg="del">
          <ac:chgData name="" userId="da7b4daa2a169ece" providerId="LiveId" clId="{60D5697D-F5AD-451A-88DF-4E797F895037}" dt="2026-03-10T10:53:55.808" v="4179" actId="478"/>
          <ac:spMkLst>
            <pc:docMk/>
            <pc:sldMk cId="3279645926" sldId="300"/>
            <ac:spMk id="2" creationId="{CAC37450-06B5-4C7E-BB85-A2DBBB3FE4DD}"/>
          </ac:spMkLst>
        </pc:spChg>
        <pc:spChg chg="del">
          <ac:chgData name="" userId="da7b4daa2a169ece" providerId="LiveId" clId="{60D5697D-F5AD-451A-88DF-4E797F895037}" dt="2026-03-10T10:53:59.446" v="4180" actId="478"/>
          <ac:spMkLst>
            <pc:docMk/>
            <pc:sldMk cId="3279645926" sldId="300"/>
            <ac:spMk id="3" creationId="{2734E92C-9D44-4D69-9BDE-64CA36774678}"/>
          </ac:spMkLst>
        </pc:spChg>
        <pc:spChg chg="add">
          <ac:chgData name="" userId="da7b4daa2a169ece" providerId="LiveId" clId="{60D5697D-F5AD-451A-88DF-4E797F895037}" dt="2026-03-10T10:54:11.649" v="4181"/>
          <ac:spMkLst>
            <pc:docMk/>
            <pc:sldMk cId="3279645926" sldId="300"/>
            <ac:spMk id="4" creationId="{EFAD1E1C-F197-42B1-84B1-7EC832805FCE}"/>
          </ac:spMkLst>
        </pc:spChg>
        <pc:spChg chg="add mod">
          <ac:chgData name="" userId="da7b4daa2a169ece" providerId="LiveId" clId="{60D5697D-F5AD-451A-88DF-4E797F895037}" dt="2026-03-10T11:01:16.917" v="4512" actId="1076"/>
          <ac:spMkLst>
            <pc:docMk/>
            <pc:sldMk cId="3279645926" sldId="300"/>
            <ac:spMk id="8" creationId="{55F22C5B-46B2-4AD2-A17A-3198D3FC8E86}"/>
          </ac:spMkLst>
        </pc:spChg>
        <pc:spChg chg="add mod">
          <ac:chgData name="" userId="da7b4daa2a169ece" providerId="LiveId" clId="{60D5697D-F5AD-451A-88DF-4E797F895037}" dt="2026-03-10T11:05:16.232" v="4569" actId="1076"/>
          <ac:spMkLst>
            <pc:docMk/>
            <pc:sldMk cId="3279645926" sldId="300"/>
            <ac:spMk id="9" creationId="{70061DEB-24F7-4736-8FE0-B54119ED5557}"/>
          </ac:spMkLst>
        </pc:spChg>
        <pc:spChg chg="add mod">
          <ac:chgData name="" userId="da7b4daa2a169ece" providerId="LiveId" clId="{60D5697D-F5AD-451A-88DF-4E797F895037}" dt="2026-03-10T11:05:50.338" v="4577" actId="1076"/>
          <ac:spMkLst>
            <pc:docMk/>
            <pc:sldMk cId="3279645926" sldId="300"/>
            <ac:spMk id="10" creationId="{D3C86F37-6552-48B9-9DFB-E1FDFA3434F5}"/>
          </ac:spMkLst>
        </pc:spChg>
        <pc:spChg chg="add mod">
          <ac:chgData name="" userId="da7b4daa2a169ece" providerId="LiveId" clId="{60D5697D-F5AD-451A-88DF-4E797F895037}" dt="2026-03-10T11:06:27.573" v="4585" actId="1076"/>
          <ac:spMkLst>
            <pc:docMk/>
            <pc:sldMk cId="3279645926" sldId="300"/>
            <ac:spMk id="11" creationId="{F7ACFCB6-5CC2-4064-BFC9-1582B2EC6BF1}"/>
          </ac:spMkLst>
        </pc:spChg>
        <pc:spChg chg="add mod">
          <ac:chgData name="" userId="da7b4daa2a169ece" providerId="LiveId" clId="{60D5697D-F5AD-451A-88DF-4E797F895037}" dt="2026-03-10T11:06:30.907" v="4586" actId="1076"/>
          <ac:spMkLst>
            <pc:docMk/>
            <pc:sldMk cId="3279645926" sldId="300"/>
            <ac:spMk id="12" creationId="{48A9E1F6-C0ED-4B12-87B6-5F64E39DC801}"/>
          </ac:spMkLst>
        </pc:spChg>
        <pc:spChg chg="add mod">
          <ac:chgData name="" userId="da7b4daa2a169ece" providerId="LiveId" clId="{60D5697D-F5AD-451A-88DF-4E797F895037}" dt="2026-03-10T11:07:50.104" v="4610" actId="1076"/>
          <ac:spMkLst>
            <pc:docMk/>
            <pc:sldMk cId="3279645926" sldId="300"/>
            <ac:spMk id="13" creationId="{AEF595B9-9056-4465-A689-EDF7BA8DD909}"/>
          </ac:spMkLst>
        </pc:spChg>
        <pc:spChg chg="add mod">
          <ac:chgData name="" userId="da7b4daa2a169ece" providerId="LiveId" clId="{60D5697D-F5AD-451A-88DF-4E797F895037}" dt="2026-03-10T11:08:04.754" v="4614" actId="1076"/>
          <ac:spMkLst>
            <pc:docMk/>
            <pc:sldMk cId="3279645926" sldId="300"/>
            <ac:spMk id="14" creationId="{22EE145A-0F3C-4D17-B717-9CA5ADA9EA01}"/>
          </ac:spMkLst>
        </pc:spChg>
        <pc:spChg chg="add mod">
          <ac:chgData name="" userId="da7b4daa2a169ece" providerId="LiveId" clId="{60D5697D-F5AD-451A-88DF-4E797F895037}" dt="2026-03-10T11:07:33.958" v="4605" actId="1076"/>
          <ac:spMkLst>
            <pc:docMk/>
            <pc:sldMk cId="3279645926" sldId="300"/>
            <ac:spMk id="15" creationId="{D29A7EF0-4F87-47F8-8E13-86E5A910E189}"/>
          </ac:spMkLst>
        </pc:spChg>
        <pc:picChg chg="add del">
          <ac:chgData name="" userId="da7b4daa2a169ece" providerId="LiveId" clId="{60D5697D-F5AD-451A-88DF-4E797F895037}" dt="2026-03-10T10:54:15.943" v="4183" actId="478"/>
          <ac:picMkLst>
            <pc:docMk/>
            <pc:sldMk cId="3279645926" sldId="300"/>
            <ac:picMk id="5" creationId="{7507C4AE-F25C-4DC2-99A1-4020ABED1A55}"/>
          </ac:picMkLst>
        </pc:picChg>
        <pc:picChg chg="add del mod modCrop">
          <ac:chgData name="" userId="da7b4daa2a169ece" providerId="LiveId" clId="{60D5697D-F5AD-451A-88DF-4E797F895037}" dt="2026-03-10T10:55:13.034" v="4190" actId="478"/>
          <ac:picMkLst>
            <pc:docMk/>
            <pc:sldMk cId="3279645926" sldId="300"/>
            <ac:picMk id="7" creationId="{66B6C0DC-D371-465E-8BA0-C8C2248B48F4}"/>
          </ac:picMkLst>
        </pc:picChg>
        <pc:cxnChg chg="add mod">
          <ac:chgData name="" userId="da7b4daa2a169ece" providerId="LiveId" clId="{60D5697D-F5AD-451A-88DF-4E797F895037}" dt="2026-03-10T11:05:26.356" v="4573" actId="14100"/>
          <ac:cxnSpMkLst>
            <pc:docMk/>
            <pc:sldMk cId="3279645926" sldId="300"/>
            <ac:cxnSpMk id="17" creationId="{A8756021-FC71-4803-ADAE-53B7CC149E36}"/>
          </ac:cxnSpMkLst>
        </pc:cxnChg>
        <pc:cxnChg chg="add mod">
          <ac:chgData name="" userId="da7b4daa2a169ece" providerId="LiveId" clId="{60D5697D-F5AD-451A-88DF-4E797F895037}" dt="2026-03-10T11:05:56.349" v="4578" actId="14100"/>
          <ac:cxnSpMkLst>
            <pc:docMk/>
            <pc:sldMk cId="3279645926" sldId="300"/>
            <ac:cxnSpMk id="20" creationId="{DD38B77B-3094-4641-99B7-8FB2853CAEC6}"/>
          </ac:cxnSpMkLst>
        </pc:cxnChg>
        <pc:cxnChg chg="add mod">
          <ac:chgData name="" userId="da7b4daa2a169ece" providerId="LiveId" clId="{60D5697D-F5AD-451A-88DF-4E797F895037}" dt="2026-03-10T11:06:24.616" v="4584" actId="14100"/>
          <ac:cxnSpMkLst>
            <pc:docMk/>
            <pc:sldMk cId="3279645926" sldId="300"/>
            <ac:cxnSpMk id="22" creationId="{B8578E67-ECF8-4FC4-BA50-211BD5B6A74F}"/>
          </ac:cxnSpMkLst>
        </pc:cxnChg>
        <pc:cxnChg chg="add mod">
          <ac:chgData name="" userId="da7b4daa2a169ece" providerId="LiveId" clId="{60D5697D-F5AD-451A-88DF-4E797F895037}" dt="2026-03-10T11:07:40.197" v="4607" actId="14100"/>
          <ac:cxnSpMkLst>
            <pc:docMk/>
            <pc:sldMk cId="3279645926" sldId="300"/>
            <ac:cxnSpMk id="24" creationId="{E0249D35-0803-4183-A8CE-6F2629849D37}"/>
          </ac:cxnSpMkLst>
        </pc:cxnChg>
        <pc:cxnChg chg="add mod">
          <ac:chgData name="" userId="da7b4daa2a169ece" providerId="LiveId" clId="{60D5697D-F5AD-451A-88DF-4E797F895037}" dt="2026-03-10T11:07:46.374" v="4609" actId="14100"/>
          <ac:cxnSpMkLst>
            <pc:docMk/>
            <pc:sldMk cId="3279645926" sldId="300"/>
            <ac:cxnSpMk id="29" creationId="{DA2DD3D5-B243-4813-A924-4CB1A68F5112}"/>
          </ac:cxnSpMkLst>
        </pc:cxnChg>
        <pc:cxnChg chg="add mod">
          <ac:chgData name="" userId="da7b4daa2a169ece" providerId="LiveId" clId="{60D5697D-F5AD-451A-88DF-4E797F895037}" dt="2026-03-10T11:08:02.518" v="4613" actId="14100"/>
          <ac:cxnSpMkLst>
            <pc:docMk/>
            <pc:sldMk cId="3279645926" sldId="300"/>
            <ac:cxnSpMk id="33" creationId="{2B29FBD7-DAA5-4860-BB4B-C2B5A6BAEF4A}"/>
          </ac:cxnSpMkLst>
        </pc:cxnChg>
        <pc:cxnChg chg="add mod">
          <ac:chgData name="" userId="da7b4daa2a169ece" providerId="LiveId" clId="{60D5697D-F5AD-451A-88DF-4E797F895037}" dt="2026-03-10T11:06:36.598" v="4589" actId="1076"/>
          <ac:cxnSpMkLst>
            <pc:docMk/>
            <pc:sldMk cId="3279645926" sldId="300"/>
            <ac:cxnSpMk id="35" creationId="{C09A7F82-3C6E-4DF0-97E9-0D032F99807D}"/>
          </ac:cxnSpMkLst>
        </pc:cxnChg>
      </pc:sldChg>
      <pc:sldChg chg="addSp delSp add">
        <pc:chgData name="" userId="da7b4daa2a169ece" providerId="LiveId" clId="{60D5697D-F5AD-451A-88DF-4E797F895037}" dt="2026-03-10T11:26:09.773" v="4957"/>
        <pc:sldMkLst>
          <pc:docMk/>
          <pc:sldMk cId="3585216010" sldId="301"/>
        </pc:sldMkLst>
        <pc:spChg chg="del">
          <ac:chgData name="" userId="da7b4daa2a169ece" providerId="LiveId" clId="{60D5697D-F5AD-451A-88DF-4E797F895037}" dt="2026-03-10T11:25:50.863" v="4953" actId="478"/>
          <ac:spMkLst>
            <pc:docMk/>
            <pc:sldMk cId="3585216010" sldId="301"/>
            <ac:spMk id="2" creationId="{1A38958C-C1C1-47BD-9007-3DABF483A136}"/>
          </ac:spMkLst>
        </pc:spChg>
        <pc:spChg chg="del">
          <ac:chgData name="" userId="da7b4daa2a169ece" providerId="LiveId" clId="{60D5697D-F5AD-451A-88DF-4E797F895037}" dt="2026-03-10T11:25:54.614" v="4954" actId="478"/>
          <ac:spMkLst>
            <pc:docMk/>
            <pc:sldMk cId="3585216010" sldId="301"/>
            <ac:spMk id="3" creationId="{B838BE2B-036F-47DF-BB44-1470607CD949}"/>
          </ac:spMkLst>
        </pc:spChg>
        <pc:spChg chg="add">
          <ac:chgData name="" userId="da7b4daa2a169ece" providerId="LiveId" clId="{60D5697D-F5AD-451A-88DF-4E797F895037}" dt="2026-03-10T11:26:09.773" v="4957"/>
          <ac:spMkLst>
            <pc:docMk/>
            <pc:sldMk cId="3585216010" sldId="301"/>
            <ac:spMk id="4" creationId="{76B60B71-545B-48C8-9103-4372B557F44D}"/>
          </ac:spMkLst>
        </pc:spChg>
      </pc:sldChg>
      <pc:sldChg chg="addSp delSp add">
        <pc:chgData name="" userId="da7b4daa2a169ece" providerId="LiveId" clId="{60D5697D-F5AD-451A-88DF-4E797F895037}" dt="2026-03-10T11:26:11.368" v="4958"/>
        <pc:sldMkLst>
          <pc:docMk/>
          <pc:sldMk cId="3700890991" sldId="302"/>
        </pc:sldMkLst>
        <pc:spChg chg="del">
          <ac:chgData name="" userId="da7b4daa2a169ece" providerId="LiveId" clId="{60D5697D-F5AD-451A-88DF-4E797F895037}" dt="2026-03-10T11:25:59.150" v="4955" actId="478"/>
          <ac:spMkLst>
            <pc:docMk/>
            <pc:sldMk cId="3700890991" sldId="302"/>
            <ac:spMk id="2" creationId="{EA46D761-2875-40F3-98F5-FFBD51706875}"/>
          </ac:spMkLst>
        </pc:spChg>
        <pc:spChg chg="del">
          <ac:chgData name="" userId="da7b4daa2a169ece" providerId="LiveId" clId="{60D5697D-F5AD-451A-88DF-4E797F895037}" dt="2026-03-10T11:26:01.572" v="4956" actId="478"/>
          <ac:spMkLst>
            <pc:docMk/>
            <pc:sldMk cId="3700890991" sldId="302"/>
            <ac:spMk id="3" creationId="{DD73C2BF-708E-4C3D-9576-3C78BF9DC483}"/>
          </ac:spMkLst>
        </pc:spChg>
        <pc:spChg chg="add">
          <ac:chgData name="" userId="da7b4daa2a169ece" providerId="LiveId" clId="{60D5697D-F5AD-451A-88DF-4E797F895037}" dt="2026-03-10T11:26:11.368" v="4958"/>
          <ac:spMkLst>
            <pc:docMk/>
            <pc:sldMk cId="3700890991" sldId="302"/>
            <ac:spMk id="4" creationId="{7BADBB23-7F2C-44C4-A547-5542D03ED1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20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Aula introdutória apresentando conceitos, importância e métodos de recuperação ambiental.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Explique que a degradação ocorre quando o ecossistema perde sua capacidade de se regenerar naturalmente.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Explique como atividades humanas aceleram processos naturais.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Relacionar com serviços ecossistêmicos.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Apresentar panorama nacional e oportunidades.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Debater desafios técnicos.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Mostrar novas oportunidades.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3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56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18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9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4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4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3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5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3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73" y="2573269"/>
            <a:ext cx="7436935" cy="1646302"/>
          </a:xfrm>
        </p:spPr>
        <p:txBody>
          <a:bodyPr/>
          <a:lstStyle/>
          <a:p>
            <a:pPr algn="ctr"/>
            <a:r>
              <a:rPr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Recuperação</a:t>
            </a:r>
            <a:r>
              <a:rPr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Degradadas</a:t>
            </a:r>
            <a:endParaRPr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B2A201-D23A-47E6-8637-E8B68C746463}"/>
              </a:ext>
            </a:extLst>
          </p:cNvPr>
          <p:cNvSpPr txBox="1"/>
          <p:nvPr/>
        </p:nvSpPr>
        <p:spPr>
          <a:xfrm>
            <a:off x="1823058" y="434549"/>
            <a:ext cx="6042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do Oeste do Pará</a:t>
            </a:r>
          </a:p>
          <a:p>
            <a:pPr algn="ctr"/>
            <a:r>
              <a:rPr lang="pt-BR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Instituto de Biodiversidade e Florestas</a:t>
            </a:r>
          </a:p>
          <a:p>
            <a:pPr algn="ctr"/>
            <a:r>
              <a:rPr lang="pt-BR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Bacharelado em Engenharia Florestal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79EBA4-2A90-4CCA-83A5-2CD3E3B819C2}"/>
              </a:ext>
            </a:extLst>
          </p:cNvPr>
          <p:cNvSpPr txBox="1"/>
          <p:nvPr/>
        </p:nvSpPr>
        <p:spPr>
          <a:xfrm>
            <a:off x="3068960" y="6362330"/>
            <a:ext cx="300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cap="small" dirty="0">
                <a:latin typeface="Arial" panose="020B0604020202020204" pitchFamily="34" charset="0"/>
                <a:cs typeface="Arial" panose="020B0604020202020204" pitchFamily="34" charset="0"/>
              </a:rPr>
              <a:t>Santarém –  Pará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0283D1-0890-491B-B034-E31AC53EEBEA}"/>
              </a:ext>
            </a:extLst>
          </p:cNvPr>
          <p:cNvSpPr txBox="1"/>
          <p:nvPr/>
        </p:nvSpPr>
        <p:spPr>
          <a:xfrm>
            <a:off x="2716244" y="4661420"/>
            <a:ext cx="6083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Prof. Renato Bezerra da Silva Ribeiro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A7F067-D3C8-44CC-9EE4-259613AC6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-1"/>
            <a:ext cx="1714044" cy="17997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1C37D3-F097-41C4-98ED-B5D40A5CCB4E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924262" cy="811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Porque ocorrem as áreas degradadas?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5DF4A6-5481-47F3-97C5-543A5225677C}"/>
              </a:ext>
            </a:extLst>
          </p:cNvPr>
          <p:cNvSpPr txBox="1"/>
          <p:nvPr/>
        </p:nvSpPr>
        <p:spPr>
          <a:xfrm>
            <a:off x="609599" y="1794181"/>
            <a:ext cx="238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Mineração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62552C-1C92-4ADC-BC2B-90B16627E24A}"/>
              </a:ext>
            </a:extLst>
          </p:cNvPr>
          <p:cNvSpPr txBox="1"/>
          <p:nvPr/>
        </p:nvSpPr>
        <p:spPr>
          <a:xfrm>
            <a:off x="380999" y="3665981"/>
            <a:ext cx="8176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Uso intensivo do solo para fins agropecuários – queimadas consecutivas e desmatamento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02FC52-361F-46BE-869A-48BBD6CF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0" y="1264517"/>
            <a:ext cx="4137992" cy="23172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A134B0E-B38D-45F1-A976-B7370C87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3" y="5011819"/>
            <a:ext cx="2819400" cy="16192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1C80C8-5440-420C-9E46-10EEEE436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241" y="5011819"/>
            <a:ext cx="2891518" cy="16192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7FC6D63-61F8-40A0-8716-3843DACB0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27" y="4868944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4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AD1E1C-F197-42B1-84B1-7EC832805FCE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924262" cy="811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Porque ocorrem as áreas degradadas?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5F22C5B-46B2-4AD2-A17A-3198D3FC8E86}"/>
              </a:ext>
            </a:extLst>
          </p:cNvPr>
          <p:cNvSpPr/>
          <p:nvPr/>
        </p:nvSpPr>
        <p:spPr>
          <a:xfrm>
            <a:off x="2932045" y="2621001"/>
            <a:ext cx="2792896" cy="195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Ecossistema florestal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061DEB-24F7-4736-8FE0-B54119ED5557}"/>
              </a:ext>
            </a:extLst>
          </p:cNvPr>
          <p:cNvSpPr txBox="1"/>
          <p:nvPr/>
        </p:nvSpPr>
        <p:spPr>
          <a:xfrm>
            <a:off x="1152941" y="1278463"/>
            <a:ext cx="1808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Expansão da área agrícola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3C86F37-6552-48B9-9DFB-E1FDFA3434F5}"/>
              </a:ext>
            </a:extLst>
          </p:cNvPr>
          <p:cNvSpPr txBox="1"/>
          <p:nvPr/>
        </p:nvSpPr>
        <p:spPr>
          <a:xfrm>
            <a:off x="1017103" y="2890225"/>
            <a:ext cx="1411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Mineração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7ACFCB6-5CC2-4064-BFC9-1582B2EC6BF1}"/>
              </a:ext>
            </a:extLst>
          </p:cNvPr>
          <p:cNvSpPr txBox="1"/>
          <p:nvPr/>
        </p:nvSpPr>
        <p:spPr>
          <a:xfrm>
            <a:off x="1300992" y="4005492"/>
            <a:ext cx="1411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Fogo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A9E1F6-C0ED-4B12-87B6-5F64E39DC801}"/>
              </a:ext>
            </a:extLst>
          </p:cNvPr>
          <p:cNvSpPr txBox="1"/>
          <p:nvPr/>
        </p:nvSpPr>
        <p:spPr>
          <a:xfrm>
            <a:off x="1933160" y="5486247"/>
            <a:ext cx="1858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Corte de lenha e madeira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F595B9-9056-4465-A689-EDF7BA8DD909}"/>
              </a:ext>
            </a:extLst>
          </p:cNvPr>
          <p:cNvSpPr txBox="1"/>
          <p:nvPr/>
        </p:nvSpPr>
        <p:spPr>
          <a:xfrm>
            <a:off x="6682414" y="4195898"/>
            <a:ext cx="1619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Abertura de estradas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2EE145A-0F3C-4D17-B717-9CA5ADA9EA01}"/>
              </a:ext>
            </a:extLst>
          </p:cNvPr>
          <p:cNvSpPr txBox="1"/>
          <p:nvPr/>
        </p:nvSpPr>
        <p:spPr>
          <a:xfrm>
            <a:off x="5266082" y="5435798"/>
            <a:ext cx="1772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Barragens para geração de energia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29A7EF0-4F87-47F8-8E13-86E5A910E189}"/>
              </a:ext>
            </a:extLst>
          </p:cNvPr>
          <p:cNvSpPr txBox="1"/>
          <p:nvPr/>
        </p:nvSpPr>
        <p:spPr>
          <a:xfrm>
            <a:off x="5724941" y="1364250"/>
            <a:ext cx="189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Expansão da área urbana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A8756021-FC71-4803-ADAE-53B7CC149E36}"/>
              </a:ext>
            </a:extLst>
          </p:cNvPr>
          <p:cNvCxnSpPr>
            <a:cxnSpLocks/>
          </p:cNvCxnSpPr>
          <p:nvPr/>
        </p:nvCxnSpPr>
        <p:spPr>
          <a:xfrm>
            <a:off x="2319133" y="2063142"/>
            <a:ext cx="786433" cy="7454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DD38B77B-3094-4641-99B7-8FB2853CAEC6}"/>
              </a:ext>
            </a:extLst>
          </p:cNvPr>
          <p:cNvCxnSpPr>
            <a:cxnSpLocks/>
          </p:cNvCxnSpPr>
          <p:nvPr/>
        </p:nvCxnSpPr>
        <p:spPr>
          <a:xfrm>
            <a:off x="1152941" y="3362664"/>
            <a:ext cx="1709528" cy="25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B8578E67-ECF8-4FC4-BA50-211BD5B6A74F}"/>
              </a:ext>
            </a:extLst>
          </p:cNvPr>
          <p:cNvCxnSpPr>
            <a:cxnSpLocks/>
          </p:cNvCxnSpPr>
          <p:nvPr/>
        </p:nvCxnSpPr>
        <p:spPr>
          <a:xfrm flipV="1">
            <a:off x="1600200" y="4307935"/>
            <a:ext cx="1361663" cy="3501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E0249D35-0803-4183-A8CE-6F2629849D37}"/>
              </a:ext>
            </a:extLst>
          </p:cNvPr>
          <p:cNvCxnSpPr>
            <a:cxnSpLocks/>
          </p:cNvCxnSpPr>
          <p:nvPr/>
        </p:nvCxnSpPr>
        <p:spPr>
          <a:xfrm flipH="1">
            <a:off x="5451201" y="2118033"/>
            <a:ext cx="701121" cy="7293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DA2DD3D5-B243-4813-A924-4CB1A68F5112}"/>
              </a:ext>
            </a:extLst>
          </p:cNvPr>
          <p:cNvCxnSpPr>
            <a:cxnSpLocks/>
          </p:cNvCxnSpPr>
          <p:nvPr/>
        </p:nvCxnSpPr>
        <p:spPr>
          <a:xfrm flipH="1" flipV="1">
            <a:off x="5822064" y="3888459"/>
            <a:ext cx="986240" cy="281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2B29FBD7-DAA5-4860-BB4B-C2B5A6BAEF4A}"/>
              </a:ext>
            </a:extLst>
          </p:cNvPr>
          <p:cNvCxnSpPr>
            <a:cxnSpLocks/>
          </p:cNvCxnSpPr>
          <p:nvPr/>
        </p:nvCxnSpPr>
        <p:spPr>
          <a:xfrm flipH="1" flipV="1">
            <a:off x="4987793" y="4593671"/>
            <a:ext cx="463408" cy="8470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C09A7F82-3C6E-4DF0-97E9-0D032F99807D}"/>
              </a:ext>
            </a:extLst>
          </p:cNvPr>
          <p:cNvCxnSpPr>
            <a:cxnSpLocks/>
          </p:cNvCxnSpPr>
          <p:nvPr/>
        </p:nvCxnSpPr>
        <p:spPr>
          <a:xfrm flipV="1">
            <a:off x="3129175" y="4658102"/>
            <a:ext cx="426762" cy="828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4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Processos</a:t>
            </a:r>
            <a:r>
              <a:rPr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de </a:t>
            </a:r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degradação</a:t>
            </a:r>
            <a:endParaRPr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AB2533-4EE9-4EC4-9468-13841BE5C123}"/>
              </a:ext>
            </a:extLst>
          </p:cNvPr>
          <p:cNvSpPr/>
          <p:nvPr/>
        </p:nvSpPr>
        <p:spPr>
          <a:xfrm>
            <a:off x="264864" y="1407180"/>
            <a:ext cx="2779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Erosão do solo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AD70B2-CD36-472F-ACC7-0D3E4F29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57" y="1639802"/>
            <a:ext cx="3617843" cy="264720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D42111A-E193-438C-A8F5-EE65A33E0F9F}"/>
              </a:ext>
            </a:extLst>
          </p:cNvPr>
          <p:cNvSpPr/>
          <p:nvPr/>
        </p:nvSpPr>
        <p:spPr>
          <a:xfrm>
            <a:off x="377497" y="2069600"/>
            <a:ext cx="54368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Causas principais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desmatamento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manejo inadequado do solo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ausência de cobertura vegetal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chuvas intensas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perda de nutrientes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formação de voçorocas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assoreamento de rios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DAB113C-94DF-44BB-86B2-66A579D5F938}"/>
              </a:ext>
            </a:extLst>
          </p:cNvPr>
          <p:cNvSpPr/>
          <p:nvPr/>
        </p:nvSpPr>
        <p:spPr>
          <a:xfrm>
            <a:off x="609599" y="1561068"/>
            <a:ext cx="3921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Compactação do solo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C8CFB6-AFF8-4D3A-A1B2-30CA9F47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Processos</a:t>
            </a:r>
            <a:r>
              <a:rPr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de </a:t>
            </a:r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degradação</a:t>
            </a:r>
            <a:endParaRPr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300BCFB-0C1D-43BF-9915-217A9D52E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774" y="1637768"/>
            <a:ext cx="4045226" cy="283323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ED646A7-3EC9-4053-B9A3-39F44E334725}"/>
              </a:ext>
            </a:extLst>
          </p:cNvPr>
          <p:cNvSpPr/>
          <p:nvPr/>
        </p:nvSpPr>
        <p:spPr>
          <a:xfrm>
            <a:off x="437696" y="2211875"/>
            <a:ext cx="38261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pisoteio do gado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tráfego de máquinas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manejo inadequado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8CCCD4B-0C9E-4A46-9022-E47F23E2500C}"/>
              </a:ext>
            </a:extLst>
          </p:cNvPr>
          <p:cNvSpPr/>
          <p:nvPr/>
        </p:nvSpPr>
        <p:spPr>
          <a:xfrm>
            <a:off x="437696" y="4388991"/>
            <a:ext cx="7663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Impactos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redução da infiltração de água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dificuldade de crescimento das raízes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aumento do escoamento superficial</a:t>
            </a:r>
          </a:p>
        </p:txBody>
      </p:sp>
    </p:spTree>
    <p:extLst>
      <p:ext uri="{BB962C8B-B14F-4D97-AF65-F5344CB8AC3E}">
        <p14:creationId xmlns:p14="http://schemas.microsoft.com/office/powerpoint/2010/main" val="374835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D68230-BA64-4584-A950-41BD0DF9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Processos</a:t>
            </a:r>
            <a:r>
              <a:rPr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de </a:t>
            </a:r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degradação</a:t>
            </a:r>
            <a:endParaRPr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75A4AE-6068-43ED-8E1B-6FA92C369035}"/>
              </a:ext>
            </a:extLst>
          </p:cNvPr>
          <p:cNvSpPr/>
          <p:nvPr/>
        </p:nvSpPr>
        <p:spPr>
          <a:xfrm>
            <a:off x="609599" y="1525488"/>
            <a:ext cx="2763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Desmatamento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84ECC-6C66-4771-9CE0-DF7E067DC0B7}"/>
              </a:ext>
            </a:extLst>
          </p:cNvPr>
          <p:cNvSpPr/>
          <p:nvPr/>
        </p:nvSpPr>
        <p:spPr>
          <a:xfrm>
            <a:off x="609599" y="2826695"/>
            <a:ext cx="53737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Consequências: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perda de biodiversidade;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alteração do ciclo hidrológico;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aumento da erosão;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emissão de carbono.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397159C-8078-4CE3-8F43-EE9D934F4783}"/>
              </a:ext>
            </a:extLst>
          </p:cNvPr>
          <p:cNvSpPr/>
          <p:nvPr/>
        </p:nvSpPr>
        <p:spPr>
          <a:xfrm>
            <a:off x="609599" y="2068826"/>
            <a:ext cx="596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Remove a cobertura vegetal natural.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10F47B-E28D-47CE-8CC8-F49CBC2C6E91}"/>
              </a:ext>
            </a:extLst>
          </p:cNvPr>
          <p:cNvSpPr/>
          <p:nvPr/>
        </p:nvSpPr>
        <p:spPr>
          <a:xfrm>
            <a:off x="429039" y="5335920"/>
            <a:ext cx="66178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Grande parte do desmatamento no Brasil está associado à expansão da pecuária e da agricultura.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B81066-874E-4F33-B029-6DA00ECE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24" y="2636873"/>
            <a:ext cx="3420176" cy="23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7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183617D-CA9F-4D08-8C50-A587B5923BF2}"/>
              </a:ext>
            </a:extLst>
          </p:cNvPr>
          <p:cNvSpPr/>
          <p:nvPr/>
        </p:nvSpPr>
        <p:spPr>
          <a:xfrm>
            <a:off x="609599" y="1525488"/>
            <a:ext cx="4644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Degradação de pastagens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82D68B-BF57-46C7-9011-2984D019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Processos</a:t>
            </a:r>
            <a:r>
              <a:rPr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de </a:t>
            </a:r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degradação</a:t>
            </a:r>
            <a:endParaRPr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BF75B58-DB9E-4A7B-9177-4F6659DA97D1}"/>
              </a:ext>
            </a:extLst>
          </p:cNvPr>
          <p:cNvSpPr/>
          <p:nvPr/>
        </p:nvSpPr>
        <p:spPr>
          <a:xfrm>
            <a:off x="198783" y="2787472"/>
            <a:ext cx="54267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superpastejo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baixa fertilidade do solo;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ausência de manejo adequado.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9465A5E-D012-465E-B6BC-7740B3206755}"/>
              </a:ext>
            </a:extLst>
          </p:cNvPr>
          <p:cNvSpPr/>
          <p:nvPr/>
        </p:nvSpPr>
        <p:spPr>
          <a:xfrm>
            <a:off x="198783" y="2156480"/>
            <a:ext cx="7682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Ocorre quando o sistema perde produtividade.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0752078-2D88-4854-B3B8-C3B04FD34D04}"/>
              </a:ext>
            </a:extLst>
          </p:cNvPr>
          <p:cNvSpPr/>
          <p:nvPr/>
        </p:nvSpPr>
        <p:spPr>
          <a:xfrm>
            <a:off x="198783" y="4757079"/>
            <a:ext cx="6639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redução da produção pecuária;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exposição do solo;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aumento da erosão.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0712383-C72D-4EDE-8248-DD13EC166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530" y="3037687"/>
            <a:ext cx="3624470" cy="25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2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234B484-D900-4D82-9397-248C498FD859}"/>
              </a:ext>
            </a:extLst>
          </p:cNvPr>
          <p:cNvSpPr/>
          <p:nvPr/>
        </p:nvSpPr>
        <p:spPr>
          <a:xfrm>
            <a:off x="609599" y="1525488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Mineração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CE1198-4DF3-4865-AD1A-0F171FF1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Processos</a:t>
            </a:r>
            <a:r>
              <a:rPr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de </a:t>
            </a:r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degradação</a:t>
            </a:r>
            <a:endParaRPr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A4D4ED1-0379-4C20-9BDC-E7B4CA81C4C0}"/>
              </a:ext>
            </a:extLst>
          </p:cNvPr>
          <p:cNvSpPr/>
          <p:nvPr/>
        </p:nvSpPr>
        <p:spPr>
          <a:xfrm>
            <a:off x="609599" y="2881518"/>
            <a:ext cx="53737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Impactos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remoção total do solo;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alteração da topografia;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contaminação de água e solo;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perda completa da vegetação.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228ABF-0DB6-4C6C-A8EE-F6130C07E043}"/>
              </a:ext>
            </a:extLst>
          </p:cNvPr>
          <p:cNvSpPr/>
          <p:nvPr/>
        </p:nvSpPr>
        <p:spPr>
          <a:xfrm>
            <a:off x="354494" y="2101666"/>
            <a:ext cx="8435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Gera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degradação intensa e imediata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2A9AB3-8F36-4677-BE83-305636A4988C}"/>
              </a:ext>
            </a:extLst>
          </p:cNvPr>
          <p:cNvSpPr/>
          <p:nvPr/>
        </p:nvSpPr>
        <p:spPr>
          <a:xfrm>
            <a:off x="506896" y="5312249"/>
            <a:ext cx="7513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recuperação dessas áreas exige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reconstrução do solo e revegetação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94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BD846E4-7689-460E-A0F5-4B7446D478B7}"/>
              </a:ext>
            </a:extLst>
          </p:cNvPr>
          <p:cNvSpPr/>
          <p:nvPr/>
        </p:nvSpPr>
        <p:spPr>
          <a:xfrm>
            <a:off x="609599" y="1525488"/>
            <a:ext cx="4140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Incêndios e queimadas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81FFEF-9357-4EC5-8449-DCAC9E16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Processos</a:t>
            </a:r>
            <a:r>
              <a:rPr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de </a:t>
            </a:r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degradação</a:t>
            </a:r>
            <a:endParaRPr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3953C54-EDA1-4C8E-A763-1D3E38E59C42}"/>
              </a:ext>
            </a:extLst>
          </p:cNvPr>
          <p:cNvSpPr/>
          <p:nvPr/>
        </p:nvSpPr>
        <p:spPr>
          <a:xfrm>
            <a:off x="795130" y="3283801"/>
            <a:ext cx="66393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perda de matéria orgânica do solo;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mortalidade de espécies;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alteração da estrutura da vegetação;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emissão de gases de efeito estufa.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709C57E-96D9-4A01-A256-7FC97285760B}"/>
              </a:ext>
            </a:extLst>
          </p:cNvPr>
          <p:cNvSpPr/>
          <p:nvPr/>
        </p:nvSpPr>
        <p:spPr>
          <a:xfrm>
            <a:off x="202094" y="2315673"/>
            <a:ext cx="8275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queimadas podem levar à degradação severa.</a:t>
            </a:r>
          </a:p>
        </p:txBody>
      </p:sp>
    </p:spTree>
    <p:extLst>
      <p:ext uri="{BB962C8B-B14F-4D97-AF65-F5344CB8AC3E}">
        <p14:creationId xmlns:p14="http://schemas.microsoft.com/office/powerpoint/2010/main" val="330906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Importância</a:t>
            </a:r>
            <a:r>
              <a:rPr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da </a:t>
            </a:r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RAD</a:t>
            </a:r>
            <a:endParaRPr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472C242-BFBE-4F76-9A51-7F0BEFFACA2C}"/>
              </a:ext>
            </a:extLst>
          </p:cNvPr>
          <p:cNvSpPr/>
          <p:nvPr/>
        </p:nvSpPr>
        <p:spPr>
          <a:xfrm>
            <a:off x="1188766" y="2142276"/>
            <a:ext cx="568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Conservação da biodiversidade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E2629CA-81BC-4729-BCDC-B31E56379CA3}"/>
              </a:ext>
            </a:extLst>
          </p:cNvPr>
          <p:cNvSpPr/>
          <p:nvPr/>
        </p:nvSpPr>
        <p:spPr>
          <a:xfrm>
            <a:off x="1188766" y="4142306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Proteção do solo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8669851-9830-4073-84F7-5CF72A11B9BD}"/>
              </a:ext>
            </a:extLst>
          </p:cNvPr>
          <p:cNvSpPr/>
          <p:nvPr/>
        </p:nvSpPr>
        <p:spPr>
          <a:xfrm>
            <a:off x="520147" y="1448195"/>
            <a:ext cx="2273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3CEA8D8-ABE4-4B6F-A6FA-C9D56B6A81D0}"/>
              </a:ext>
            </a:extLst>
          </p:cNvPr>
          <p:cNvSpPr/>
          <p:nvPr/>
        </p:nvSpPr>
        <p:spPr>
          <a:xfrm>
            <a:off x="2044741" y="2795915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Recuperação de habitats naturais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92440D8-4703-417C-8239-D0E1F0548F04}"/>
              </a:ext>
            </a:extLst>
          </p:cNvPr>
          <p:cNvSpPr/>
          <p:nvPr/>
        </p:nvSpPr>
        <p:spPr>
          <a:xfrm>
            <a:off x="2044740" y="3430384"/>
            <a:ext cx="6546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Aumento da diversidade de espécies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1567C26-4ADF-4F90-B6C4-6BB0DFA104C8}"/>
              </a:ext>
            </a:extLst>
          </p:cNvPr>
          <p:cNvSpPr/>
          <p:nvPr/>
        </p:nvSpPr>
        <p:spPr>
          <a:xfrm>
            <a:off x="2044741" y="4788404"/>
            <a:ext cx="378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Redução da erosão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6DCDB21-A499-4C92-9C6E-0BC89CE41F7C}"/>
              </a:ext>
            </a:extLst>
          </p:cNvPr>
          <p:cNvSpPr/>
          <p:nvPr/>
        </p:nvSpPr>
        <p:spPr>
          <a:xfrm>
            <a:off x="2044740" y="5488697"/>
            <a:ext cx="4246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Aumento da fertilidade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9DBACD1-2C0C-40EE-BF67-8E62D8F7E586}"/>
              </a:ext>
            </a:extLst>
          </p:cNvPr>
          <p:cNvSpPr/>
          <p:nvPr/>
        </p:nvSpPr>
        <p:spPr>
          <a:xfrm>
            <a:off x="1188766" y="2282459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Regulação hídrica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729B938-DA37-4EEB-89F4-6BC52E00D105}"/>
              </a:ext>
            </a:extLst>
          </p:cNvPr>
          <p:cNvSpPr/>
          <p:nvPr/>
        </p:nvSpPr>
        <p:spPr>
          <a:xfrm>
            <a:off x="1188766" y="4620580"/>
            <a:ext cx="4187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Sequestro de carbono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499B1B-788F-4B6C-B45E-680BAACE3D88}"/>
              </a:ext>
            </a:extLst>
          </p:cNvPr>
          <p:cNvSpPr txBox="1">
            <a:spLocks/>
          </p:cNvSpPr>
          <p:nvPr/>
        </p:nvSpPr>
        <p:spPr>
          <a:xfrm>
            <a:off x="761999" y="7620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Importância da RAD</a:t>
            </a:r>
            <a:endParaRPr lang="pt-BR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6D7779A-8853-43A6-B799-45D196E969F1}"/>
              </a:ext>
            </a:extLst>
          </p:cNvPr>
          <p:cNvSpPr/>
          <p:nvPr/>
        </p:nvSpPr>
        <p:spPr>
          <a:xfrm>
            <a:off x="520147" y="1448195"/>
            <a:ext cx="2273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0E5A3FC-5BB7-4D59-B27F-E87DD10D8B96}"/>
              </a:ext>
            </a:extLst>
          </p:cNvPr>
          <p:cNvSpPr/>
          <p:nvPr/>
        </p:nvSpPr>
        <p:spPr>
          <a:xfrm>
            <a:off x="2129888" y="2905780"/>
            <a:ext cx="5569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Melhoria da infiltração de água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1556FC7-6D38-4908-A6AA-7CBF1E79AC24}"/>
              </a:ext>
            </a:extLst>
          </p:cNvPr>
          <p:cNvSpPr/>
          <p:nvPr/>
        </p:nvSpPr>
        <p:spPr>
          <a:xfrm>
            <a:off x="2129889" y="3458284"/>
            <a:ext cx="55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Proteção de nascentes e cursos d’água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34224AD-57E4-434B-A7F0-803721FCF85B}"/>
              </a:ext>
            </a:extLst>
          </p:cNvPr>
          <p:cNvSpPr/>
          <p:nvPr/>
        </p:nvSpPr>
        <p:spPr>
          <a:xfrm>
            <a:off x="2129889" y="5243901"/>
            <a:ext cx="4979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Contribuição para mitigação das mudanças climáticas</a:t>
            </a:r>
          </a:p>
        </p:txBody>
      </p:sp>
    </p:spTree>
    <p:extLst>
      <p:ext uri="{BB962C8B-B14F-4D97-AF65-F5344CB8AC3E}">
        <p14:creationId xmlns:p14="http://schemas.microsoft.com/office/powerpoint/2010/main" val="362506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538" y="431474"/>
            <a:ext cx="6347713" cy="811696"/>
          </a:xfrm>
        </p:spPr>
        <p:txBody>
          <a:bodyPr>
            <a:normAutofit/>
          </a:bodyPr>
          <a:lstStyle/>
          <a:p>
            <a:r>
              <a:rPr sz="28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 que é </a:t>
            </a:r>
            <a:r>
              <a:rPr sz="2800" dirty="0" err="1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z="28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sz="28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degradada</a:t>
            </a:r>
            <a:r>
              <a:rPr sz="28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903586-6389-4291-B622-9B2492027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5" y="1421296"/>
            <a:ext cx="4641220" cy="259908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EB6B2E4-955F-43E5-A5C9-E8AEC332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421" y="1421296"/>
            <a:ext cx="3510998" cy="26197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66605EB-0016-4B98-8AF7-252384A55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85" y="4198505"/>
            <a:ext cx="3571463" cy="23766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B687FBC-AA4B-4068-B04D-BFB49C064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679" y="4309370"/>
            <a:ext cx="4349740" cy="22657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413D59-CE4C-40B2-9E90-0173ADE6EE33}"/>
              </a:ext>
            </a:extLst>
          </p:cNvPr>
          <p:cNvSpPr txBox="1">
            <a:spLocks/>
          </p:cNvSpPr>
          <p:nvPr/>
        </p:nvSpPr>
        <p:spPr>
          <a:xfrm>
            <a:off x="761999" y="7620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Importância da RAD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C0FD775-C93D-4FF0-ACE0-1CA13652FBDA}"/>
              </a:ext>
            </a:extLst>
          </p:cNvPr>
          <p:cNvSpPr/>
          <p:nvPr/>
        </p:nvSpPr>
        <p:spPr>
          <a:xfrm>
            <a:off x="520147" y="1448195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ECONÔMICA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29F96DD-FDCC-4DA6-88C1-0B610A484027}"/>
              </a:ext>
            </a:extLst>
          </p:cNvPr>
          <p:cNvSpPr/>
          <p:nvPr/>
        </p:nvSpPr>
        <p:spPr>
          <a:xfrm>
            <a:off x="761999" y="2401729"/>
            <a:ext cx="7149714" cy="259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Aumento da produtividade agrícola;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Recuperação de pastagens degradadas;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Valorização da terra;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Geração de emprego no setor florestal.</a:t>
            </a:r>
          </a:p>
        </p:txBody>
      </p:sp>
    </p:spTree>
    <p:extLst>
      <p:ext uri="{BB962C8B-B14F-4D97-AF65-F5344CB8AC3E}">
        <p14:creationId xmlns:p14="http://schemas.microsoft.com/office/powerpoint/2010/main" val="132252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80A2F5-59DC-47B3-BC5E-93195E0ED114}"/>
              </a:ext>
            </a:extLst>
          </p:cNvPr>
          <p:cNvSpPr txBox="1">
            <a:spLocks/>
          </p:cNvSpPr>
          <p:nvPr/>
        </p:nvSpPr>
        <p:spPr>
          <a:xfrm>
            <a:off x="761999" y="7620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Importância da RAD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CCA6C2-211B-4490-A490-3ACCB210FAA1}"/>
              </a:ext>
            </a:extLst>
          </p:cNvPr>
          <p:cNvSpPr/>
          <p:nvPr/>
        </p:nvSpPr>
        <p:spPr>
          <a:xfrm>
            <a:off x="897834" y="1559580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90D157-F8B3-43C6-AF25-BB7104C00200}"/>
              </a:ext>
            </a:extLst>
          </p:cNvPr>
          <p:cNvSpPr/>
          <p:nvPr/>
        </p:nvSpPr>
        <p:spPr>
          <a:xfrm>
            <a:off x="1056860" y="2440324"/>
            <a:ext cx="81567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Geração de empregos rurais;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Fortalecimento da economia local;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Melhoria da qualidade ambiental;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Segurança hídrica para comunidades.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86A0A5B-87CD-45F6-98A7-21DF99F6CCC8}"/>
              </a:ext>
            </a:extLst>
          </p:cNvPr>
          <p:cNvSpPr/>
          <p:nvPr/>
        </p:nvSpPr>
        <p:spPr>
          <a:xfrm>
            <a:off x="1056860" y="5216752"/>
            <a:ext cx="5314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Comunidades tradicionais;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Agricultores familiares;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Povos indígenas.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AAE309-D8EA-4214-9DC1-9EBA8C875F62}"/>
              </a:ext>
            </a:extLst>
          </p:cNvPr>
          <p:cNvSpPr/>
          <p:nvPr/>
        </p:nvSpPr>
        <p:spPr>
          <a:xfrm>
            <a:off x="288236" y="4513591"/>
            <a:ext cx="8259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Projetos de restauração também podem envolver:</a:t>
            </a:r>
          </a:p>
        </p:txBody>
      </p:sp>
    </p:spTree>
    <p:extLst>
      <p:ext uri="{BB962C8B-B14F-4D97-AF65-F5344CB8AC3E}">
        <p14:creationId xmlns:p14="http://schemas.microsoft.com/office/powerpoint/2010/main" val="291039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636027" cy="1320800"/>
          </a:xfrm>
        </p:spPr>
        <p:txBody>
          <a:bodyPr>
            <a:normAutofit/>
          </a:bodyPr>
          <a:lstStyle/>
          <a:p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</a:t>
            </a:r>
            <a:r>
              <a:rPr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degradadas</a:t>
            </a:r>
            <a:r>
              <a:rPr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endParaRPr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24538DA-963F-4D5D-9FEA-B2C08E4FE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66971"/>
            <a:ext cx="8756373" cy="138499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Entre 1985 e 2024, o Brasil perdeu cerca de 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111,7 milhões de hectares</a:t>
            </a:r>
            <a:r>
              <a:rPr kumimoji="0" lang="pt-BR" altLang="pt-B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áreas naturais, o equivalente a 13% do território nacional.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7CD8892-F379-4158-8748-3E21B5F94FCA}"/>
              </a:ext>
            </a:extLst>
          </p:cNvPr>
          <p:cNvSpPr/>
          <p:nvPr/>
        </p:nvSpPr>
        <p:spPr>
          <a:xfrm>
            <a:off x="228600" y="3712122"/>
            <a:ext cx="875637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dirty="0">
                <a:latin typeface="Arial" panose="020B0604020202020204" pitchFamily="34" charset="0"/>
              </a:rPr>
              <a:t>A perda média foi de </a:t>
            </a:r>
            <a:r>
              <a:rPr lang="pt-BR" altLang="pt-BR" sz="2800" b="1" dirty="0">
                <a:latin typeface="Arial" panose="020B0604020202020204" pitchFamily="34" charset="0"/>
              </a:rPr>
              <a:t>2,9 milhões de hectares por ano</a:t>
            </a:r>
            <a:r>
              <a:rPr lang="pt-BR" altLang="pt-BR" sz="2800" dirty="0">
                <a:latin typeface="Arial" panose="020B0604020202020204" pitchFamily="34" charset="0"/>
              </a:rPr>
              <a:t> nesse período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B43982-A5C6-4149-91AC-AA91DBB18A8F}"/>
              </a:ext>
            </a:extLst>
          </p:cNvPr>
          <p:cNvSpPr txBox="1">
            <a:spLocks/>
          </p:cNvSpPr>
          <p:nvPr/>
        </p:nvSpPr>
        <p:spPr>
          <a:xfrm>
            <a:off x="609599" y="381000"/>
            <a:ext cx="663602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das áreas degradadas por bioma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8DCF45D-5CDE-4308-A910-19F34518A51B}"/>
              </a:ext>
            </a:extLst>
          </p:cNvPr>
          <p:cNvSpPr/>
          <p:nvPr/>
        </p:nvSpPr>
        <p:spPr>
          <a:xfrm>
            <a:off x="320536" y="2641622"/>
            <a:ext cx="5078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Maior área absoluta degradada (18,3 e 43 milhões de hectares)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94F3ED-34BF-4B31-943A-B834F93E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534" y="1459572"/>
            <a:ext cx="3913770" cy="38876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0588A89-938C-4939-BAF8-87043A426794}"/>
              </a:ext>
            </a:extLst>
          </p:cNvPr>
          <p:cNvSpPr/>
          <p:nvPr/>
        </p:nvSpPr>
        <p:spPr>
          <a:xfrm>
            <a:off x="2078360" y="1876855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Cerrado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D4549D7-BBB0-465A-A4C2-2125E2FE6388}"/>
              </a:ext>
            </a:extLst>
          </p:cNvPr>
          <p:cNvSpPr/>
          <p:nvPr/>
        </p:nvSpPr>
        <p:spPr>
          <a:xfrm>
            <a:off x="827432" y="424185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Principais causas: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soja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pecuária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desmatamento.</a:t>
            </a:r>
          </a:p>
        </p:txBody>
      </p:sp>
    </p:spTree>
    <p:extLst>
      <p:ext uri="{BB962C8B-B14F-4D97-AF65-F5344CB8AC3E}">
        <p14:creationId xmlns:p14="http://schemas.microsoft.com/office/powerpoint/2010/main" val="1084623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6F33F0-19AA-4082-A8E3-8DD853B8ECCB}"/>
              </a:ext>
            </a:extLst>
          </p:cNvPr>
          <p:cNvSpPr txBox="1">
            <a:spLocks/>
          </p:cNvSpPr>
          <p:nvPr/>
        </p:nvSpPr>
        <p:spPr>
          <a:xfrm>
            <a:off x="609599" y="381000"/>
            <a:ext cx="663602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das áreas degradadas por bioma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ADCC9FC-7D6E-43C8-AC9F-3D960C44AF8F}"/>
              </a:ext>
            </a:extLst>
          </p:cNvPr>
          <p:cNvSpPr/>
          <p:nvPr/>
        </p:nvSpPr>
        <p:spPr>
          <a:xfrm>
            <a:off x="343163" y="2781963"/>
            <a:ext cx="4695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Forte pressão da pecuária e cerca de 11% da floresta já foi desmatada desde 1985.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6E231B-3474-4805-B7A8-71F0ADBF3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163" y="1684683"/>
            <a:ext cx="4228837" cy="406510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08411E0-EC42-45AD-A6EE-32CEA08827CC}"/>
              </a:ext>
            </a:extLst>
          </p:cNvPr>
          <p:cNvSpPr/>
          <p:nvPr/>
        </p:nvSpPr>
        <p:spPr>
          <a:xfrm>
            <a:off x="2722455" y="1910162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Amazônia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FF3815D-2553-429E-9E11-B8E0FCF17B41}"/>
              </a:ext>
            </a:extLst>
          </p:cNvPr>
          <p:cNvSpPr/>
          <p:nvPr/>
        </p:nvSpPr>
        <p:spPr>
          <a:xfrm>
            <a:off x="734628" y="45731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Principais causas: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expansão pecuária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desmatamento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mineração.</a:t>
            </a:r>
          </a:p>
        </p:txBody>
      </p:sp>
    </p:spTree>
    <p:extLst>
      <p:ext uri="{BB962C8B-B14F-4D97-AF65-F5344CB8AC3E}">
        <p14:creationId xmlns:p14="http://schemas.microsoft.com/office/powerpoint/2010/main" val="3673440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B60B71-545B-48C8-9103-4372B557F44D}"/>
              </a:ext>
            </a:extLst>
          </p:cNvPr>
          <p:cNvSpPr txBox="1">
            <a:spLocks/>
          </p:cNvSpPr>
          <p:nvPr/>
        </p:nvSpPr>
        <p:spPr>
          <a:xfrm>
            <a:off x="609599" y="381000"/>
            <a:ext cx="663602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das áreas degradadas por bioma</a:t>
            </a:r>
          </a:p>
        </p:txBody>
      </p:sp>
      <p:sp>
        <p:nvSpPr>
          <p:cNvPr id="2" name="AutoShape 2" descr="Resultado de imagem para bioma mata atlântica">
            <a:extLst>
              <a:ext uri="{FF2B5EF4-FFF2-40B4-BE49-F238E27FC236}">
                <a16:creationId xmlns:a16="http://schemas.microsoft.com/office/drawing/2014/main" id="{254D4367-0CAD-4D80-B065-2EF09BD7FE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8EB57E-A70F-400F-9030-855B2713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58" y="1701800"/>
            <a:ext cx="3602042" cy="364882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B6416C9-AF70-4F85-9F5C-EBE48C631B8A}"/>
              </a:ext>
            </a:extLst>
          </p:cNvPr>
          <p:cNvSpPr/>
          <p:nvPr/>
        </p:nvSpPr>
        <p:spPr>
          <a:xfrm>
            <a:off x="189353" y="2654900"/>
            <a:ext cx="56250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Bioma historicamente mais degradado.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Perda de cerca de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3,7 milhões de hectares de vegetação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nas últimas décadas.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F7DD228-FE77-45EE-8E8F-F890F50FF523}"/>
              </a:ext>
            </a:extLst>
          </p:cNvPr>
          <p:cNvSpPr/>
          <p:nvPr/>
        </p:nvSpPr>
        <p:spPr>
          <a:xfrm>
            <a:off x="2557378" y="1877780"/>
            <a:ext cx="2611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Mata Atlântica</a:t>
            </a:r>
          </a:p>
        </p:txBody>
      </p:sp>
    </p:spTree>
    <p:extLst>
      <p:ext uri="{BB962C8B-B14F-4D97-AF65-F5344CB8AC3E}">
        <p14:creationId xmlns:p14="http://schemas.microsoft.com/office/powerpoint/2010/main" val="3585216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ADBB23-7F2C-44C4-A547-5542D03ED13C}"/>
              </a:ext>
            </a:extLst>
          </p:cNvPr>
          <p:cNvSpPr txBox="1">
            <a:spLocks/>
          </p:cNvSpPr>
          <p:nvPr/>
        </p:nvSpPr>
        <p:spPr>
          <a:xfrm>
            <a:off x="609599" y="381000"/>
            <a:ext cx="663602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das áreas degradadas por bioma</a:t>
            </a:r>
          </a:p>
        </p:txBody>
      </p:sp>
      <p:sp>
        <p:nvSpPr>
          <p:cNvPr id="2" name="AutoShape 2" descr="Resultado de imagem para bioma caatinga no mapa do brasil">
            <a:extLst>
              <a:ext uri="{FF2B5EF4-FFF2-40B4-BE49-F238E27FC236}">
                <a16:creationId xmlns:a16="http://schemas.microsoft.com/office/drawing/2014/main" id="{30D0358A-C892-4C4F-A77E-20A0D9F931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881920-C31F-4478-9F01-116BFED9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941" y="1827660"/>
            <a:ext cx="4291969" cy="388733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B2431BA-8D3B-43F7-B8FC-BCE416581B06}"/>
              </a:ext>
            </a:extLst>
          </p:cNvPr>
          <p:cNvSpPr/>
          <p:nvPr/>
        </p:nvSpPr>
        <p:spPr>
          <a:xfrm>
            <a:off x="737341" y="282617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Problemas principais: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desertificação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exploração de lenha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pecuária extensiva.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6648883-6330-4125-9252-7119F5AC78C2}"/>
              </a:ext>
            </a:extLst>
          </p:cNvPr>
          <p:cNvSpPr/>
          <p:nvPr/>
        </p:nvSpPr>
        <p:spPr>
          <a:xfrm>
            <a:off x="2250701" y="1889667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Caatinga</a:t>
            </a:r>
          </a:p>
        </p:txBody>
      </p:sp>
    </p:spTree>
    <p:extLst>
      <p:ext uri="{BB962C8B-B14F-4D97-AF65-F5344CB8AC3E}">
        <p14:creationId xmlns:p14="http://schemas.microsoft.com/office/powerpoint/2010/main" val="370089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o &amp; cia: Biomas Brasileiros - Pantanal">
            <a:extLst>
              <a:ext uri="{FF2B5EF4-FFF2-40B4-BE49-F238E27FC236}">
                <a16:creationId xmlns:a16="http://schemas.microsoft.com/office/drawing/2014/main" id="{DC98A80A-BEB7-459E-8E1D-510C8E05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76" y="2007704"/>
            <a:ext cx="3813624" cy="34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6399A3-E548-4B8F-82F4-1844F8794172}"/>
              </a:ext>
            </a:extLst>
          </p:cNvPr>
          <p:cNvSpPr txBox="1">
            <a:spLocks/>
          </p:cNvSpPr>
          <p:nvPr/>
        </p:nvSpPr>
        <p:spPr>
          <a:xfrm>
            <a:off x="609599" y="381000"/>
            <a:ext cx="663602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das áreas degradadas por bioma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E1E56F2-9A83-47B9-B393-F03B5554D11F}"/>
              </a:ext>
            </a:extLst>
          </p:cNvPr>
          <p:cNvSpPr/>
          <p:nvPr/>
        </p:nvSpPr>
        <p:spPr>
          <a:xfrm>
            <a:off x="1003852" y="298851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Impactos recentes: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queimadas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pecuária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alterações hidrológicas.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C64412-2559-4BF7-8214-DC9B460D8F82}"/>
              </a:ext>
            </a:extLst>
          </p:cNvPr>
          <p:cNvSpPr/>
          <p:nvPr/>
        </p:nvSpPr>
        <p:spPr>
          <a:xfrm>
            <a:off x="2904621" y="1795022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Pantanal</a:t>
            </a:r>
          </a:p>
        </p:txBody>
      </p:sp>
    </p:spTree>
    <p:extLst>
      <p:ext uri="{BB962C8B-B14F-4D97-AF65-F5344CB8AC3E}">
        <p14:creationId xmlns:p14="http://schemas.microsoft.com/office/powerpoint/2010/main" val="2583446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bioma pampa no mapa do brasil">
            <a:extLst>
              <a:ext uri="{FF2B5EF4-FFF2-40B4-BE49-F238E27FC236}">
                <a16:creationId xmlns:a16="http://schemas.microsoft.com/office/drawing/2014/main" id="{44112A80-8984-411D-BA54-5F20F7DED9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F0B31C-3AC8-42D6-B2D6-4F6F3C73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009" y="1930400"/>
            <a:ext cx="3967991" cy="38111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2B61FE-86A9-4026-BF84-1ED3EDA32452}"/>
              </a:ext>
            </a:extLst>
          </p:cNvPr>
          <p:cNvSpPr txBox="1">
            <a:spLocks/>
          </p:cNvSpPr>
          <p:nvPr/>
        </p:nvSpPr>
        <p:spPr>
          <a:xfrm>
            <a:off x="609599" y="381000"/>
            <a:ext cx="663602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 das áreas degradadas por bioma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7D46193-629F-4D8A-BCBE-857012071FAE}"/>
              </a:ext>
            </a:extLst>
          </p:cNvPr>
          <p:cNvSpPr/>
          <p:nvPr/>
        </p:nvSpPr>
        <p:spPr>
          <a:xfrm>
            <a:off x="1152939" y="26356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Pressões principais: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agricultura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silvicultura.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AF619F0-7811-4FAB-97A3-8A08D538AD96}"/>
              </a:ext>
            </a:extLst>
          </p:cNvPr>
          <p:cNvSpPr/>
          <p:nvPr/>
        </p:nvSpPr>
        <p:spPr>
          <a:xfrm>
            <a:off x="2894362" y="1984057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Pampa</a:t>
            </a:r>
          </a:p>
        </p:txBody>
      </p:sp>
    </p:spTree>
    <p:extLst>
      <p:ext uri="{BB962C8B-B14F-4D97-AF65-F5344CB8AC3E}">
        <p14:creationId xmlns:p14="http://schemas.microsoft.com/office/powerpoint/2010/main" val="3000941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60" y="371061"/>
            <a:ext cx="6804992" cy="1320800"/>
          </a:xfrm>
        </p:spPr>
        <p:txBody>
          <a:bodyPr/>
          <a:lstStyle/>
          <a:p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recuperação de áreas degradadas</a:t>
            </a:r>
            <a:endParaRPr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7D687B-EBE5-42C1-B922-A9A4EF67361F}"/>
              </a:ext>
            </a:extLst>
          </p:cNvPr>
          <p:cNvSpPr/>
          <p:nvPr/>
        </p:nvSpPr>
        <p:spPr>
          <a:xfrm>
            <a:off x="380960" y="1741557"/>
            <a:ext cx="4985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1. Degradação severa do solo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3E86A8A-F0A2-4479-9624-64053B24F1CB}"/>
              </a:ext>
            </a:extLst>
          </p:cNvPr>
          <p:cNvSpPr/>
          <p:nvPr/>
        </p:nvSpPr>
        <p:spPr>
          <a:xfrm>
            <a:off x="380960" y="4892164"/>
            <a:ext cx="7498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Consequência: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dificuldade de estabelecimento da vegetação.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6072000-C01B-4A5D-88C1-EC7CD9ADD375}"/>
              </a:ext>
            </a:extLst>
          </p:cNvPr>
          <p:cNvSpPr/>
          <p:nvPr/>
        </p:nvSpPr>
        <p:spPr>
          <a:xfrm>
            <a:off x="860399" y="2400817"/>
            <a:ext cx="174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erosão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E11D68-B1F3-42B8-8AEB-C7C3F98572C3}"/>
              </a:ext>
            </a:extLst>
          </p:cNvPr>
          <p:cNvSpPr/>
          <p:nvPr/>
        </p:nvSpPr>
        <p:spPr>
          <a:xfrm>
            <a:off x="860399" y="2875002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compactação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2A74B70-4EC3-45C8-86EC-34D9BF3E9E06}"/>
              </a:ext>
            </a:extLst>
          </p:cNvPr>
          <p:cNvSpPr/>
          <p:nvPr/>
        </p:nvSpPr>
        <p:spPr>
          <a:xfrm>
            <a:off x="860399" y="3400911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perda de matéria orgânica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2A270B4-7286-4AF1-973C-451B6833342A}"/>
              </a:ext>
            </a:extLst>
          </p:cNvPr>
          <p:cNvSpPr/>
          <p:nvPr/>
        </p:nvSpPr>
        <p:spPr>
          <a:xfrm>
            <a:off x="860399" y="4012359"/>
            <a:ext cx="3167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baixa fertilidade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64D9D1C-1526-48A9-AF4A-8786089AF73C}"/>
              </a:ext>
            </a:extLst>
          </p:cNvPr>
          <p:cNvSpPr/>
          <p:nvPr/>
        </p:nvSpPr>
        <p:spPr>
          <a:xfrm>
            <a:off x="351179" y="1073211"/>
            <a:ext cx="839525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“é aquela que, após distúrbio, teve eliminado os seus meios de regeneração natural, apresentando baixa resiliência”.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C66FF6B-C102-4171-8548-9B86B2C14CD3}"/>
              </a:ext>
            </a:extLst>
          </p:cNvPr>
          <p:cNvSpPr/>
          <p:nvPr/>
        </p:nvSpPr>
        <p:spPr>
          <a:xfrm>
            <a:off x="351179" y="2927799"/>
            <a:ext cx="839525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“é aquela que, após sofrer um forte impacto, perdeu a capacidade de retornar naturalmente ao estado original ou a um equilíbrio dinâmico, ou seja, perdeu sua resiliência”.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7A6AA-4219-4332-A3AC-BAC421D0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847" y="312204"/>
            <a:ext cx="2304223" cy="811696"/>
          </a:xfrm>
        </p:spPr>
        <p:txBody>
          <a:bodyPr>
            <a:normAutofit/>
          </a:bodyPr>
          <a:lstStyle/>
          <a:p>
            <a:r>
              <a:rPr lang="pt-BR" sz="28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CONCEITOS</a:t>
            </a:r>
            <a:endParaRPr sz="28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B17934F-DB9B-4AE1-BCC3-9F28CE7F6F26}"/>
              </a:ext>
            </a:extLst>
          </p:cNvPr>
          <p:cNvSpPr/>
          <p:nvPr/>
        </p:nvSpPr>
        <p:spPr>
          <a:xfrm>
            <a:off x="351179" y="5042118"/>
            <a:ext cx="839525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“áreas com diversos graus de alterações dos fatores bióticos e abióticos, causados pelas atividades de mineração”.</a:t>
            </a:r>
          </a:p>
        </p:txBody>
      </p:sp>
    </p:spTree>
    <p:extLst>
      <p:ext uri="{BB962C8B-B14F-4D97-AF65-F5344CB8AC3E}">
        <p14:creationId xmlns:p14="http://schemas.microsoft.com/office/powerpoint/2010/main" val="25055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581212-A00A-4021-9C34-C7B47C48012A}"/>
              </a:ext>
            </a:extLst>
          </p:cNvPr>
          <p:cNvSpPr txBox="1">
            <a:spLocks/>
          </p:cNvSpPr>
          <p:nvPr/>
        </p:nvSpPr>
        <p:spPr>
          <a:xfrm>
            <a:off x="380960" y="321366"/>
            <a:ext cx="680499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para recuperação de áreas degradadas</a:t>
            </a:r>
            <a:endParaRPr lang="pt-BR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1924FFF-4B6B-4FAF-8F73-F4DD08AD49A3}"/>
              </a:ext>
            </a:extLst>
          </p:cNvPr>
          <p:cNvSpPr/>
          <p:nvPr/>
        </p:nvSpPr>
        <p:spPr>
          <a:xfrm>
            <a:off x="1692975" y="48952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Consequência: regeneração natural lenta.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AEE9C59-4A1A-49C0-ADCA-B4C6D22E5349}"/>
              </a:ext>
            </a:extLst>
          </p:cNvPr>
          <p:cNvSpPr/>
          <p:nvPr/>
        </p:nvSpPr>
        <p:spPr>
          <a:xfrm>
            <a:off x="566006" y="1912490"/>
            <a:ext cx="4806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2. Baixa regeneração natural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723E40D-6CC2-44FC-891A-B6EDDE664141}"/>
              </a:ext>
            </a:extLst>
          </p:cNvPr>
          <p:cNvSpPr/>
          <p:nvPr/>
        </p:nvSpPr>
        <p:spPr>
          <a:xfrm>
            <a:off x="1065357" y="2756336"/>
            <a:ext cx="5827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ausência de banco de sementes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01884B-E5A4-41BD-B695-7604273ACD2F}"/>
              </a:ext>
            </a:extLst>
          </p:cNvPr>
          <p:cNvSpPr/>
          <p:nvPr/>
        </p:nvSpPr>
        <p:spPr>
          <a:xfrm>
            <a:off x="1065357" y="3429000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perda de fauna dispersora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8C6E34A-0E20-4B28-A3D8-36C9F52784EC}"/>
              </a:ext>
            </a:extLst>
          </p:cNvPr>
          <p:cNvSpPr/>
          <p:nvPr/>
        </p:nvSpPr>
        <p:spPr>
          <a:xfrm>
            <a:off x="1065357" y="4101664"/>
            <a:ext cx="6325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isolamento de fragmentos florestais</a:t>
            </a:r>
          </a:p>
        </p:txBody>
      </p:sp>
    </p:spTree>
    <p:extLst>
      <p:ext uri="{BB962C8B-B14F-4D97-AF65-F5344CB8AC3E}">
        <p14:creationId xmlns:p14="http://schemas.microsoft.com/office/powerpoint/2010/main" val="1673711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845158-4A70-459A-9F51-0D1697AAC0F8}"/>
              </a:ext>
            </a:extLst>
          </p:cNvPr>
          <p:cNvSpPr txBox="1">
            <a:spLocks/>
          </p:cNvSpPr>
          <p:nvPr/>
        </p:nvSpPr>
        <p:spPr>
          <a:xfrm>
            <a:off x="380960" y="221973"/>
            <a:ext cx="680499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para recuperação de áreas degradadas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D12A782-BC20-4805-864D-3E5AD3A093F3}"/>
              </a:ext>
            </a:extLst>
          </p:cNvPr>
          <p:cNvSpPr/>
          <p:nvPr/>
        </p:nvSpPr>
        <p:spPr>
          <a:xfrm>
            <a:off x="1123120" y="3730729"/>
            <a:ext cx="70793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Impactos: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competição com espécies nativas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aumento do risco de incêndio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impedimento da sucessão ecológica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61E1B9-B53C-47A0-8F80-C61ECCC7C060}"/>
              </a:ext>
            </a:extLst>
          </p:cNvPr>
          <p:cNvSpPr/>
          <p:nvPr/>
        </p:nvSpPr>
        <p:spPr>
          <a:xfrm>
            <a:off x="653290" y="1732002"/>
            <a:ext cx="5777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3. Presença de espécies invasoras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7130E1E-F4CA-461B-8C29-5EAF93DC7F9C}"/>
              </a:ext>
            </a:extLst>
          </p:cNvPr>
          <p:cNvSpPr/>
          <p:nvPr/>
        </p:nvSpPr>
        <p:spPr>
          <a:xfrm>
            <a:off x="832195" y="2515922"/>
            <a:ext cx="7079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Gramíneas exóticas (ex.: </a:t>
            </a:r>
            <a:r>
              <a:rPr lang="pt-B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Brachiaria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 dominam áreas degradadas.</a:t>
            </a:r>
          </a:p>
        </p:txBody>
      </p:sp>
    </p:spTree>
    <p:extLst>
      <p:ext uri="{BB962C8B-B14F-4D97-AF65-F5344CB8AC3E}">
        <p14:creationId xmlns:p14="http://schemas.microsoft.com/office/powerpoint/2010/main" val="3578105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E8A896-497B-45A3-BF61-B141C63F9096}"/>
              </a:ext>
            </a:extLst>
          </p:cNvPr>
          <p:cNvSpPr txBox="1">
            <a:spLocks/>
          </p:cNvSpPr>
          <p:nvPr/>
        </p:nvSpPr>
        <p:spPr>
          <a:xfrm>
            <a:off x="380960" y="221973"/>
            <a:ext cx="680499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para recuperação de áreas degradadas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CEC4F3-B29D-478B-A7CC-5BB077D457A6}"/>
              </a:ext>
            </a:extLst>
          </p:cNvPr>
          <p:cNvSpPr/>
          <p:nvPr/>
        </p:nvSpPr>
        <p:spPr>
          <a:xfrm>
            <a:off x="1133062" y="252105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produção de mudas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preparo do solo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plantio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manutenção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EE6343F-B27A-4F4E-8558-1E03C4ED600D}"/>
              </a:ext>
            </a:extLst>
          </p:cNvPr>
          <p:cNvSpPr/>
          <p:nvPr/>
        </p:nvSpPr>
        <p:spPr>
          <a:xfrm>
            <a:off x="678412" y="1634195"/>
            <a:ext cx="464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4. Alto custo de restauração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75B6AEE-3EAE-4875-B293-92D424573AD3}"/>
              </a:ext>
            </a:extLst>
          </p:cNvPr>
          <p:cNvSpPr/>
          <p:nvPr/>
        </p:nvSpPr>
        <p:spPr>
          <a:xfrm>
            <a:off x="579021" y="4746751"/>
            <a:ext cx="7024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Restaurar milhões de hectares pode exigir investimentos elevados.</a:t>
            </a:r>
          </a:p>
        </p:txBody>
      </p:sp>
    </p:spTree>
    <p:extLst>
      <p:ext uri="{BB962C8B-B14F-4D97-AF65-F5344CB8AC3E}">
        <p14:creationId xmlns:p14="http://schemas.microsoft.com/office/powerpoint/2010/main" val="2072849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D25EC2-D602-4007-BB3C-C1ABBD3DFDDF}"/>
              </a:ext>
            </a:extLst>
          </p:cNvPr>
          <p:cNvSpPr txBox="1">
            <a:spLocks/>
          </p:cNvSpPr>
          <p:nvPr/>
        </p:nvSpPr>
        <p:spPr>
          <a:xfrm>
            <a:off x="380960" y="221973"/>
            <a:ext cx="680499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para recuperação de áreas degradadas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D461E5E-9568-4E1F-A59F-E16B04BD6D27}"/>
              </a:ext>
            </a:extLst>
          </p:cNvPr>
          <p:cNvSpPr/>
          <p:nvPr/>
        </p:nvSpPr>
        <p:spPr>
          <a:xfrm>
            <a:off x="1202633" y="2786559"/>
            <a:ext cx="7384775" cy="2382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Muitos projetos falham por: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escolha inadequada de espécies;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ausência de planejamento ecológico;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falta de monitoramento.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FEED881-9A3B-4DB2-ADEB-E252BCF848A6}"/>
              </a:ext>
            </a:extLst>
          </p:cNvPr>
          <p:cNvSpPr/>
          <p:nvPr/>
        </p:nvSpPr>
        <p:spPr>
          <a:xfrm>
            <a:off x="380960" y="1767006"/>
            <a:ext cx="5001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5. Falta de assistência técnica</a:t>
            </a:r>
          </a:p>
        </p:txBody>
      </p:sp>
    </p:spTree>
    <p:extLst>
      <p:ext uri="{BB962C8B-B14F-4D97-AF65-F5344CB8AC3E}">
        <p14:creationId xmlns:p14="http://schemas.microsoft.com/office/powerpoint/2010/main" val="2663452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8EBDF31-3685-47ED-9537-9B0EAC492D0D}"/>
              </a:ext>
            </a:extLst>
          </p:cNvPr>
          <p:cNvSpPr/>
          <p:nvPr/>
        </p:nvSpPr>
        <p:spPr>
          <a:xfrm>
            <a:off x="536714" y="2765671"/>
            <a:ext cx="7325138" cy="2382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Eventos extremos dificultam a restauração: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secas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incêndios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variações de temperatura.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D0509E-CC48-4097-9CD7-5F5CAC524E85}"/>
              </a:ext>
            </a:extLst>
          </p:cNvPr>
          <p:cNvSpPr txBox="1">
            <a:spLocks/>
          </p:cNvSpPr>
          <p:nvPr/>
        </p:nvSpPr>
        <p:spPr>
          <a:xfrm>
            <a:off x="380960" y="221973"/>
            <a:ext cx="680499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para recuperação de áreas degradadas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ACAB49-FEEF-451A-A08F-17DCE0F8BABE}"/>
              </a:ext>
            </a:extLst>
          </p:cNvPr>
          <p:cNvSpPr/>
          <p:nvPr/>
        </p:nvSpPr>
        <p:spPr>
          <a:xfrm>
            <a:off x="834474" y="1892612"/>
            <a:ext cx="3922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6. Mudanças climáticas</a:t>
            </a:r>
          </a:p>
        </p:txBody>
      </p:sp>
    </p:spTree>
    <p:extLst>
      <p:ext uri="{BB962C8B-B14F-4D97-AF65-F5344CB8AC3E}">
        <p14:creationId xmlns:p14="http://schemas.microsoft.com/office/powerpoint/2010/main" val="1045266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Tendências</a:t>
            </a:r>
            <a:endParaRPr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2033723"/>
          </a:xfrm>
        </p:spPr>
        <p:txBody>
          <a:bodyPr>
            <a:normAutofit/>
          </a:bodyPr>
          <a:lstStyle/>
          <a:p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Restauração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larga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escala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Créditos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carbono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Tecnologias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66969F-23C2-4AD5-B5AA-20021C5B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391718"/>
            <a:ext cx="6738730" cy="930186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Principais termos e conceitos aplicados à RAD</a:t>
            </a:r>
            <a:endParaRPr sz="32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AFC98F-95D1-4AAB-9759-085291543FFE}"/>
              </a:ext>
            </a:extLst>
          </p:cNvPr>
          <p:cNvSpPr txBox="1"/>
          <p:nvPr/>
        </p:nvSpPr>
        <p:spPr>
          <a:xfrm>
            <a:off x="318053" y="1749287"/>
            <a:ext cx="865698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Mata de galeria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- é uma formação florestal que circunda rios de pequeno e médio porte, formando uma cobertura densa que pode se estender por grandes áreas.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068BD4D-4A36-4B40-A36C-459AFDFC4B58}"/>
              </a:ext>
            </a:extLst>
          </p:cNvPr>
          <p:cNvSpPr/>
          <p:nvPr/>
        </p:nvSpPr>
        <p:spPr>
          <a:xfrm>
            <a:off x="248478" y="4171267"/>
            <a:ext cx="8726557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Mata ciliar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- é a vegetação que cresce ao longo das margens de rios, lagos e córregos. Ela atua como uma barreira natural, protegendo os corpos d'água e evitando a erosão das margens</a:t>
            </a:r>
          </a:p>
        </p:txBody>
      </p:sp>
    </p:spTree>
    <p:extLst>
      <p:ext uri="{BB962C8B-B14F-4D97-AF65-F5344CB8AC3E}">
        <p14:creationId xmlns:p14="http://schemas.microsoft.com/office/powerpoint/2010/main" val="106721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F2F5440-9FE2-4B8E-9171-07B7B9D3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9" y="1124508"/>
            <a:ext cx="4021621" cy="364751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98C986E-E3BD-4072-B2C4-2426A72F4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20" y="1371599"/>
            <a:ext cx="4853601" cy="34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6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198BCF-E932-49DC-8503-87876971D56E}"/>
              </a:ext>
            </a:extLst>
          </p:cNvPr>
          <p:cNvSpPr txBox="1">
            <a:spLocks/>
          </p:cNvSpPr>
          <p:nvPr/>
        </p:nvSpPr>
        <p:spPr>
          <a:xfrm>
            <a:off x="318053" y="391718"/>
            <a:ext cx="6738730" cy="930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Principais termos e conceitos aplicados à RAD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7BD076-42F3-47D0-9089-C0DB939CBB37}"/>
              </a:ext>
            </a:extLst>
          </p:cNvPr>
          <p:cNvSpPr txBox="1"/>
          <p:nvPr/>
        </p:nvSpPr>
        <p:spPr>
          <a:xfrm>
            <a:off x="318053" y="1749287"/>
            <a:ext cx="865698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Resiliência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capacidade que um ecossistema possui de se recuperar de perturbações internas ou provocadas pelo homem.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0A87979-CB5B-42EF-994E-55C266001127}"/>
              </a:ext>
            </a:extLst>
          </p:cNvPr>
          <p:cNvSpPr txBox="1"/>
          <p:nvPr/>
        </p:nvSpPr>
        <p:spPr>
          <a:xfrm>
            <a:off x="318053" y="3552012"/>
            <a:ext cx="865698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Ecossistema estável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quando reage a um distúrbio absorvendo o impacto sofrido, sem sofrer mudanças e ajustando-se aos seus processos ecológicos.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0751FC9-3A62-4C01-9B58-A182861D4B2B}"/>
              </a:ext>
            </a:extLst>
          </p:cNvPr>
          <p:cNvSpPr txBox="1"/>
          <p:nvPr/>
        </p:nvSpPr>
        <p:spPr>
          <a:xfrm>
            <a:off x="318053" y="5251460"/>
            <a:ext cx="865698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Ecossistema perturbado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é aquele que, após sofrer distúrbio natural ou antrópico, ainda consegue regenerar-se naturalmente.</a:t>
            </a:r>
          </a:p>
        </p:txBody>
      </p:sp>
    </p:spTree>
    <p:extLst>
      <p:ext uri="{BB962C8B-B14F-4D97-AF65-F5344CB8AC3E}">
        <p14:creationId xmlns:p14="http://schemas.microsoft.com/office/powerpoint/2010/main" val="36357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D60FB6-0EBF-4529-AEFF-83489F42555B}"/>
              </a:ext>
            </a:extLst>
          </p:cNvPr>
          <p:cNvSpPr txBox="1">
            <a:spLocks/>
          </p:cNvSpPr>
          <p:nvPr/>
        </p:nvSpPr>
        <p:spPr>
          <a:xfrm>
            <a:off x="318053" y="391718"/>
            <a:ext cx="6738730" cy="930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Principais termos e conceitos aplicados à RAD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ACD9C0-90D0-4354-82EC-87348CB56C5A}"/>
              </a:ext>
            </a:extLst>
          </p:cNvPr>
          <p:cNvSpPr txBox="1"/>
          <p:nvPr/>
        </p:nvSpPr>
        <p:spPr>
          <a:xfrm>
            <a:off x="318053" y="1749287"/>
            <a:ext cx="865698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Recuperação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restituição de um ecossistema ou de uma população silvestre degradada a uma condição não degradada que pode ser diferente de sua condição original.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A36C4EF-9F58-4EBF-AD05-2093CF9BA70A}"/>
              </a:ext>
            </a:extLst>
          </p:cNvPr>
          <p:cNvSpPr txBox="1"/>
          <p:nvPr/>
        </p:nvSpPr>
        <p:spPr>
          <a:xfrm>
            <a:off x="318053" y="4098234"/>
            <a:ext cx="865698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Restauração (sentido restrito)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a condição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-distúrbio do sítio é replicada após a ação de degradação, ou seja, restauração implica na volta da condição ecológica original.</a:t>
            </a:r>
          </a:p>
        </p:txBody>
      </p:sp>
    </p:spTree>
    <p:extLst>
      <p:ext uri="{BB962C8B-B14F-4D97-AF65-F5344CB8AC3E}">
        <p14:creationId xmlns:p14="http://schemas.microsoft.com/office/powerpoint/2010/main" val="5975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FCCF6-9181-48C6-957B-774644B71D07}"/>
              </a:ext>
            </a:extLst>
          </p:cNvPr>
          <p:cNvSpPr txBox="1">
            <a:spLocks/>
          </p:cNvSpPr>
          <p:nvPr/>
        </p:nvSpPr>
        <p:spPr>
          <a:xfrm>
            <a:off x="318053" y="391718"/>
            <a:ext cx="6738730" cy="930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Principais termos e conceitos aplicados à RAD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EA7CAB-D7E8-4C1E-9611-B2C6FF7A21A9}"/>
              </a:ext>
            </a:extLst>
          </p:cNvPr>
          <p:cNvSpPr txBox="1"/>
          <p:nvPr/>
        </p:nvSpPr>
        <p:spPr>
          <a:xfrm>
            <a:off x="243509" y="1752599"/>
            <a:ext cx="8656982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Restauração (sentido amplo)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o retorno às condições originais não seria o objetivo principal,  mas restaurar a integridade ecológica do ecossistema, sua biodiversidade e estabilidade em longo prazo.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524921-3A12-4BC8-AFFB-119CA7D3EF05}"/>
              </a:ext>
            </a:extLst>
          </p:cNvPr>
          <p:cNvSpPr txBox="1"/>
          <p:nvPr/>
        </p:nvSpPr>
        <p:spPr>
          <a:xfrm>
            <a:off x="243509" y="4427274"/>
            <a:ext cx="865698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Redefinição ou </a:t>
            </a:r>
            <a:r>
              <a:rPr lang="pt-BR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redestinação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conversão de um ecossistema degradado em um ecossistema com uso distinto do original.</a:t>
            </a:r>
          </a:p>
        </p:txBody>
      </p:sp>
    </p:spTree>
    <p:extLst>
      <p:ext uri="{BB962C8B-B14F-4D97-AF65-F5344CB8AC3E}">
        <p14:creationId xmlns:p14="http://schemas.microsoft.com/office/powerpoint/2010/main" val="10805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EF3A6D-ED32-40D3-9EC5-9679884796E3}"/>
              </a:ext>
            </a:extLst>
          </p:cNvPr>
          <p:cNvSpPr txBox="1">
            <a:spLocks/>
          </p:cNvSpPr>
          <p:nvPr/>
        </p:nvSpPr>
        <p:spPr>
          <a:xfrm>
            <a:off x="318053" y="391718"/>
            <a:ext cx="6738730" cy="930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Principais termos e conceitos aplicados à RAD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C3CDC9-33AA-4623-A3BA-43370D4CE1C9}"/>
              </a:ext>
            </a:extLst>
          </p:cNvPr>
          <p:cNvSpPr txBox="1"/>
          <p:nvPr/>
        </p:nvSpPr>
        <p:spPr>
          <a:xfrm>
            <a:off x="243509" y="1752599"/>
            <a:ext cx="865698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Reabilitação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consiste em atribuir a ela uma função adequada ao uso humano, restabelecendo suas principais características e conduzindo-a a uma situação alternativa ou estável.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CB04B3-A60B-453A-A6E2-82F7104A168A}"/>
              </a:ext>
            </a:extLst>
          </p:cNvPr>
          <p:cNvSpPr txBox="1"/>
          <p:nvPr/>
        </p:nvSpPr>
        <p:spPr>
          <a:xfrm>
            <a:off x="318053" y="4411397"/>
            <a:ext cx="858243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Remediação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- definida como aplicação de técnica ou de um conjunto de técnicas em uma área contaminada, visando à remoção ou contenção dos contaminantes presentes.</a:t>
            </a:r>
          </a:p>
        </p:txBody>
      </p:sp>
    </p:spTree>
    <p:extLst>
      <p:ext uri="{BB962C8B-B14F-4D97-AF65-F5344CB8AC3E}">
        <p14:creationId xmlns:p14="http://schemas.microsoft.com/office/powerpoint/2010/main" val="9464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581</TotalTime>
  <Words>1278</Words>
  <Application>Microsoft Office PowerPoint</Application>
  <PresentationFormat>Apresentação na tela (4:3)</PresentationFormat>
  <Paragraphs>219</Paragraphs>
  <Slides>35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Trebuchet MS</vt:lpstr>
      <vt:lpstr>Wingdings</vt:lpstr>
      <vt:lpstr>Wingdings 3</vt:lpstr>
      <vt:lpstr>Facetado</vt:lpstr>
      <vt:lpstr>Recuperação de Áreas Degradadas</vt:lpstr>
      <vt:lpstr>O que é uma área degradada?</vt:lpstr>
      <vt:lpstr>CONCEITOS</vt:lpstr>
      <vt:lpstr>Principais termos e conceitos aplicados à RAD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Processos de degradação</vt:lpstr>
      <vt:lpstr>Processos de degradação</vt:lpstr>
      <vt:lpstr>Processos de degradação</vt:lpstr>
      <vt:lpstr>Processos de degradação</vt:lpstr>
      <vt:lpstr>Processos de degradação</vt:lpstr>
      <vt:lpstr>Processos de degradação</vt:lpstr>
      <vt:lpstr>Importância da RAD</vt:lpstr>
      <vt:lpstr>Apresentação do PowerPoint</vt:lpstr>
      <vt:lpstr>Apresentação do PowerPoint</vt:lpstr>
      <vt:lpstr>Apresentação do PowerPoint</vt:lpstr>
      <vt:lpstr>Situação das áreas degradadas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 para recuperação de áreas degradadas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Tendências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Recuperação de Áreas Degradadas</dc:title>
  <dc:subject/>
  <dc:creator/>
  <cp:keywords/>
  <dc:description>generated using python-pptx</dc:description>
  <cp:lastModifiedBy>SAMSUNG</cp:lastModifiedBy>
  <cp:revision>24</cp:revision>
  <dcterms:created xsi:type="dcterms:W3CDTF">2013-01-27T09:14:16Z</dcterms:created>
  <dcterms:modified xsi:type="dcterms:W3CDTF">2026-03-11T07:20:53Z</dcterms:modified>
  <cp:category/>
</cp:coreProperties>
</file>