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74" r:id="rId2"/>
    <p:sldId id="259" r:id="rId3"/>
    <p:sldId id="261" r:id="rId4"/>
    <p:sldId id="276" r:id="rId5"/>
    <p:sldId id="260" r:id="rId6"/>
    <p:sldId id="262" r:id="rId7"/>
    <p:sldId id="263" r:id="rId8"/>
    <p:sldId id="264" r:id="rId9"/>
    <p:sldId id="275" r:id="rId10"/>
    <p:sldId id="265" r:id="rId11"/>
    <p:sldId id="271" r:id="rId12"/>
    <p:sldId id="272" r:id="rId13"/>
    <p:sldId id="273" r:id="rId14"/>
    <p:sldId id="266" r:id="rId15"/>
    <p:sldId id="270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8CA04-6641-48C1-B6D7-248822F1A78C}" v="129" dt="2023-08-18T14:52:57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o Bezerra da Silva Ribeiro" userId="da7b4daa2a169ece" providerId="LiveId" clId="{E9D8CA04-6641-48C1-B6D7-248822F1A78C}"/>
    <pc:docChg chg="custSel addSld modSld">
      <pc:chgData name="Renato Bezerra da Silva Ribeiro" userId="da7b4daa2a169ece" providerId="LiveId" clId="{E9D8CA04-6641-48C1-B6D7-248822F1A78C}" dt="2023-08-18T14:57:29.633" v="261" actId="14100"/>
      <pc:docMkLst>
        <pc:docMk/>
      </pc:docMkLst>
      <pc:sldChg chg="modSp mod">
        <pc:chgData name="Renato Bezerra da Silva Ribeiro" userId="da7b4daa2a169ece" providerId="LiveId" clId="{E9D8CA04-6641-48C1-B6D7-248822F1A78C}" dt="2023-08-18T14:47:42.647" v="121" actId="14100"/>
        <pc:sldMkLst>
          <pc:docMk/>
          <pc:sldMk cId="1097054128" sldId="259"/>
        </pc:sldMkLst>
        <pc:spChg chg="mod">
          <ac:chgData name="Renato Bezerra da Silva Ribeiro" userId="da7b4daa2a169ece" providerId="LiveId" clId="{E9D8CA04-6641-48C1-B6D7-248822F1A78C}" dt="2023-08-18T14:47:10.778" v="117" actId="1037"/>
          <ac:spMkLst>
            <pc:docMk/>
            <pc:sldMk cId="1097054128" sldId="259"/>
            <ac:spMk id="6" creationId="{00000000-0000-0000-0000-000000000000}"/>
          </ac:spMkLst>
        </pc:spChg>
        <pc:spChg chg="mod">
          <ac:chgData name="Renato Bezerra da Silva Ribeiro" userId="da7b4daa2a169ece" providerId="LiveId" clId="{E9D8CA04-6641-48C1-B6D7-248822F1A78C}" dt="2023-08-18T14:47:42.647" v="121" actId="14100"/>
          <ac:spMkLst>
            <pc:docMk/>
            <pc:sldMk cId="1097054128" sldId="259"/>
            <ac:spMk id="8" creationId="{00000000-0000-0000-0000-000000000000}"/>
          </ac:spMkLst>
        </pc:spChg>
        <pc:spChg chg="mod">
          <ac:chgData name="Renato Bezerra da Silva Ribeiro" userId="da7b4daa2a169ece" providerId="LiveId" clId="{E9D8CA04-6641-48C1-B6D7-248822F1A78C}" dt="2023-08-18T14:46:53.874" v="106" actId="1076"/>
          <ac:spMkLst>
            <pc:docMk/>
            <pc:sldMk cId="1097054128" sldId="259"/>
            <ac:spMk id="9" creationId="{00000000-0000-0000-0000-000000000000}"/>
          </ac:spMkLst>
        </pc:spChg>
        <pc:picChg chg="mod">
          <ac:chgData name="Renato Bezerra da Silva Ribeiro" userId="da7b4daa2a169ece" providerId="LiveId" clId="{E9D8CA04-6641-48C1-B6D7-248822F1A78C}" dt="2023-08-18T14:46:41.671" v="102" actId="14100"/>
          <ac:picMkLst>
            <pc:docMk/>
            <pc:sldMk cId="1097054128" sldId="259"/>
            <ac:picMk id="12" creationId="{00000000-0000-0000-0000-000000000000}"/>
          </ac:picMkLst>
        </pc:picChg>
      </pc:sldChg>
      <pc:sldChg chg="delSp modSp mod">
        <pc:chgData name="Renato Bezerra da Silva Ribeiro" userId="da7b4daa2a169ece" providerId="LiveId" clId="{E9D8CA04-6641-48C1-B6D7-248822F1A78C}" dt="2023-08-18T14:48:20.830" v="127" actId="1036"/>
        <pc:sldMkLst>
          <pc:docMk/>
          <pc:sldMk cId="2500026710" sldId="261"/>
        </pc:sldMkLst>
        <pc:spChg chg="mod">
          <ac:chgData name="Renato Bezerra da Silva Ribeiro" userId="da7b4daa2a169ece" providerId="LiveId" clId="{E9D8CA04-6641-48C1-B6D7-248822F1A78C}" dt="2023-08-18T14:43:26.121" v="46" actId="1076"/>
          <ac:spMkLst>
            <pc:docMk/>
            <pc:sldMk cId="2500026710" sldId="261"/>
            <ac:spMk id="2" creationId="{00000000-0000-0000-0000-000000000000}"/>
          </ac:spMkLst>
        </pc:spChg>
        <pc:spChg chg="del mod">
          <ac:chgData name="Renato Bezerra da Silva Ribeiro" userId="da7b4daa2a169ece" providerId="LiveId" clId="{E9D8CA04-6641-48C1-B6D7-248822F1A78C}" dt="2023-08-18T14:42:47.739" v="33" actId="478"/>
          <ac:spMkLst>
            <pc:docMk/>
            <pc:sldMk cId="2500026710" sldId="261"/>
            <ac:spMk id="3" creationId="{00000000-0000-0000-0000-000000000000}"/>
          </ac:spMkLst>
        </pc:spChg>
        <pc:spChg chg="mod">
          <ac:chgData name="Renato Bezerra da Silva Ribeiro" userId="da7b4daa2a169ece" providerId="LiveId" clId="{E9D8CA04-6641-48C1-B6D7-248822F1A78C}" dt="2023-08-18T14:48:20.830" v="127" actId="1036"/>
          <ac:spMkLst>
            <pc:docMk/>
            <pc:sldMk cId="2500026710" sldId="261"/>
            <ac:spMk id="4" creationId="{00000000-0000-0000-0000-000000000000}"/>
          </ac:spMkLst>
        </pc:spChg>
        <pc:spChg chg="mod">
          <ac:chgData name="Renato Bezerra da Silva Ribeiro" userId="da7b4daa2a169ece" providerId="LiveId" clId="{E9D8CA04-6641-48C1-B6D7-248822F1A78C}" dt="2023-08-18T14:43:47.545" v="51" actId="14100"/>
          <ac:spMkLst>
            <pc:docMk/>
            <pc:sldMk cId="2500026710" sldId="261"/>
            <ac:spMk id="6" creationId="{00000000-0000-0000-0000-000000000000}"/>
          </ac:spMkLst>
        </pc:spChg>
        <pc:picChg chg="del mod">
          <ac:chgData name="Renato Bezerra da Silva Ribeiro" userId="da7b4daa2a169ece" providerId="LiveId" clId="{E9D8CA04-6641-48C1-B6D7-248822F1A78C}" dt="2023-08-18T14:44:30.033" v="59" actId="21"/>
          <ac:picMkLst>
            <pc:docMk/>
            <pc:sldMk cId="2500026710" sldId="261"/>
            <ac:picMk id="9" creationId="{00000000-0000-0000-0000-000000000000}"/>
          </ac:picMkLst>
        </pc:picChg>
        <pc:picChg chg="mod">
          <ac:chgData name="Renato Bezerra da Silva Ribeiro" userId="da7b4daa2a169ece" providerId="LiveId" clId="{E9D8CA04-6641-48C1-B6D7-248822F1A78C}" dt="2023-08-18T14:46:32.657" v="100" actId="14100"/>
          <ac:picMkLst>
            <pc:docMk/>
            <pc:sldMk cId="2500026710" sldId="261"/>
            <ac:picMk id="12" creationId="{00000000-0000-0000-0000-000000000000}"/>
          </ac:picMkLst>
        </pc:picChg>
        <pc:picChg chg="mod">
          <ac:chgData name="Renato Bezerra da Silva Ribeiro" userId="da7b4daa2a169ece" providerId="LiveId" clId="{E9D8CA04-6641-48C1-B6D7-248822F1A78C}" dt="2023-08-18T14:46:06.305" v="98" actId="14100"/>
          <ac:picMkLst>
            <pc:docMk/>
            <pc:sldMk cId="2500026710" sldId="261"/>
            <ac:picMk id="6147" creationId="{00000000-0000-0000-0000-000000000000}"/>
          </ac:picMkLst>
        </pc:picChg>
        <pc:picChg chg="mod">
          <ac:chgData name="Renato Bezerra da Silva Ribeiro" userId="da7b4daa2a169ece" providerId="LiveId" clId="{E9D8CA04-6641-48C1-B6D7-248822F1A78C}" dt="2023-08-18T14:45:53.644" v="72" actId="14100"/>
          <ac:picMkLst>
            <pc:docMk/>
            <pc:sldMk cId="2500026710" sldId="261"/>
            <ac:picMk id="6148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3:03.186" v="209" actId="20577"/>
        <pc:sldMkLst>
          <pc:docMk/>
          <pc:sldMk cId="134802383" sldId="262"/>
        </pc:sldMkLst>
        <pc:spChg chg="mod">
          <ac:chgData name="Renato Bezerra da Silva Ribeiro" userId="da7b4daa2a169ece" providerId="LiveId" clId="{E9D8CA04-6641-48C1-B6D7-248822F1A78C}" dt="2023-08-18T14:52:37.313" v="204" actId="1076"/>
          <ac:spMkLst>
            <pc:docMk/>
            <pc:sldMk cId="134802383" sldId="262"/>
            <ac:spMk id="2" creationId="{00000000-0000-0000-0000-000000000000}"/>
          </ac:spMkLst>
        </pc:spChg>
        <pc:spChg chg="mod">
          <ac:chgData name="Renato Bezerra da Silva Ribeiro" userId="da7b4daa2a169ece" providerId="LiveId" clId="{E9D8CA04-6641-48C1-B6D7-248822F1A78C}" dt="2023-08-18T14:53:03.186" v="209" actId="20577"/>
          <ac:spMkLst>
            <pc:docMk/>
            <pc:sldMk cId="134802383" sldId="262"/>
            <ac:spMk id="5" creationId="{00000000-0000-0000-0000-000000000000}"/>
          </ac:spMkLst>
        </pc:spChg>
        <pc:picChg chg="mod">
          <ac:chgData name="Renato Bezerra da Silva Ribeiro" userId="da7b4daa2a169ece" providerId="LiveId" clId="{E9D8CA04-6641-48C1-B6D7-248822F1A78C}" dt="2023-08-18T14:52:57.287" v="207" actId="14100"/>
          <ac:picMkLst>
            <pc:docMk/>
            <pc:sldMk cId="134802383" sldId="262"/>
            <ac:picMk id="6147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3:51.914" v="211" actId="14100"/>
        <pc:sldMkLst>
          <pc:docMk/>
          <pc:sldMk cId="2354677056" sldId="263"/>
        </pc:sldMkLst>
        <pc:picChg chg="mod">
          <ac:chgData name="Renato Bezerra da Silva Ribeiro" userId="da7b4daa2a169ece" providerId="LiveId" clId="{E9D8CA04-6641-48C1-B6D7-248822F1A78C}" dt="2023-08-18T14:53:51.914" v="211" actId="14100"/>
          <ac:picMkLst>
            <pc:docMk/>
            <pc:sldMk cId="2354677056" sldId="263"/>
            <ac:picMk id="12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6:14.102" v="232" actId="14100"/>
        <pc:sldMkLst>
          <pc:docMk/>
          <pc:sldMk cId="268734443" sldId="265"/>
        </pc:sldMkLst>
        <pc:picChg chg="mod">
          <ac:chgData name="Renato Bezerra da Silva Ribeiro" userId="da7b4daa2a169ece" providerId="LiveId" clId="{E9D8CA04-6641-48C1-B6D7-248822F1A78C}" dt="2023-08-18T14:56:14.102" v="232" actId="14100"/>
          <ac:picMkLst>
            <pc:docMk/>
            <pc:sldMk cId="268734443" sldId="265"/>
            <ac:picMk id="12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6:37.190" v="243" actId="1036"/>
        <pc:sldMkLst>
          <pc:docMk/>
          <pc:sldMk cId="4289516311" sldId="266"/>
        </pc:sldMkLst>
        <pc:picChg chg="mod">
          <ac:chgData name="Renato Bezerra da Silva Ribeiro" userId="da7b4daa2a169ece" providerId="LiveId" clId="{E9D8CA04-6641-48C1-B6D7-248822F1A78C}" dt="2023-08-18T14:56:37.190" v="243" actId="1036"/>
          <ac:picMkLst>
            <pc:docMk/>
            <pc:sldMk cId="4289516311" sldId="266"/>
            <ac:picMk id="12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7:29.633" v="261" actId="14100"/>
        <pc:sldMkLst>
          <pc:docMk/>
          <pc:sldMk cId="647883894" sldId="267"/>
        </pc:sldMkLst>
        <pc:spChg chg="mod">
          <ac:chgData name="Renato Bezerra da Silva Ribeiro" userId="da7b4daa2a169ece" providerId="LiveId" clId="{E9D8CA04-6641-48C1-B6D7-248822F1A78C}" dt="2023-08-18T14:57:19.052" v="260" actId="1035"/>
          <ac:spMkLst>
            <pc:docMk/>
            <pc:sldMk cId="647883894" sldId="267"/>
            <ac:spMk id="6" creationId="{00000000-0000-0000-0000-000000000000}"/>
          </ac:spMkLst>
        </pc:spChg>
        <pc:graphicFrameChg chg="mod modGraphic">
          <ac:chgData name="Renato Bezerra da Silva Ribeiro" userId="da7b4daa2a169ece" providerId="LiveId" clId="{E9D8CA04-6641-48C1-B6D7-248822F1A78C}" dt="2023-08-18T14:57:29.633" v="261" actId="14100"/>
          <ac:graphicFrameMkLst>
            <pc:docMk/>
            <pc:sldMk cId="647883894" sldId="267"/>
            <ac:graphicFrameMk id="8" creationId="{00000000-0000-0000-0000-000000000000}"/>
          </ac:graphicFrameMkLst>
        </pc:graphicFrameChg>
      </pc:sldChg>
      <pc:sldChg chg="modSp mod">
        <pc:chgData name="Renato Bezerra da Silva Ribeiro" userId="da7b4daa2a169ece" providerId="LiveId" clId="{E9D8CA04-6641-48C1-B6D7-248822F1A78C}" dt="2023-08-18T14:56:45.848" v="245" actId="14100"/>
        <pc:sldMkLst>
          <pc:docMk/>
          <pc:sldMk cId="2219661873" sldId="270"/>
        </pc:sldMkLst>
        <pc:spChg chg="mod">
          <ac:chgData name="Renato Bezerra da Silva Ribeiro" userId="da7b4daa2a169ece" providerId="LiveId" clId="{E9D8CA04-6641-48C1-B6D7-248822F1A78C}" dt="2023-08-18T00:44:32.779" v="7" actId="20577"/>
          <ac:spMkLst>
            <pc:docMk/>
            <pc:sldMk cId="2219661873" sldId="270"/>
            <ac:spMk id="6" creationId="{00000000-0000-0000-0000-000000000000}"/>
          </ac:spMkLst>
        </pc:spChg>
        <pc:picChg chg="mod">
          <ac:chgData name="Renato Bezerra da Silva Ribeiro" userId="da7b4daa2a169ece" providerId="LiveId" clId="{E9D8CA04-6641-48C1-B6D7-248822F1A78C}" dt="2023-08-18T14:56:45.848" v="245" actId="14100"/>
          <ac:picMkLst>
            <pc:docMk/>
            <pc:sldMk cId="2219661873" sldId="270"/>
            <ac:picMk id="12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6:07.597" v="230" actId="14100"/>
        <pc:sldMkLst>
          <pc:docMk/>
          <pc:sldMk cId="1778654437" sldId="271"/>
        </pc:sldMkLst>
        <pc:picChg chg="mod">
          <ac:chgData name="Renato Bezerra da Silva Ribeiro" userId="da7b4daa2a169ece" providerId="LiveId" clId="{E9D8CA04-6641-48C1-B6D7-248822F1A78C}" dt="2023-08-18T14:56:07.597" v="230" actId="14100"/>
          <ac:picMkLst>
            <pc:docMk/>
            <pc:sldMk cId="1778654437" sldId="271"/>
            <ac:picMk id="12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6:00.667" v="228" actId="14100"/>
        <pc:sldMkLst>
          <pc:docMk/>
          <pc:sldMk cId="1337089432" sldId="272"/>
        </pc:sldMkLst>
        <pc:picChg chg="mod">
          <ac:chgData name="Renato Bezerra da Silva Ribeiro" userId="da7b4daa2a169ece" providerId="LiveId" clId="{E9D8CA04-6641-48C1-B6D7-248822F1A78C}" dt="2023-08-18T14:56:00.667" v="228" actId="14100"/>
          <ac:picMkLst>
            <pc:docMk/>
            <pc:sldMk cId="1337089432" sldId="272"/>
            <ac:picMk id="12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14:55:54.053" v="226" actId="1035"/>
        <pc:sldMkLst>
          <pc:docMk/>
          <pc:sldMk cId="2863175161" sldId="273"/>
        </pc:sldMkLst>
        <pc:picChg chg="mod">
          <ac:chgData name="Renato Bezerra da Silva Ribeiro" userId="da7b4daa2a169ece" providerId="LiveId" clId="{E9D8CA04-6641-48C1-B6D7-248822F1A78C}" dt="2023-08-18T14:55:54.053" v="226" actId="1035"/>
          <ac:picMkLst>
            <pc:docMk/>
            <pc:sldMk cId="2863175161" sldId="273"/>
            <ac:picMk id="12" creationId="{00000000-0000-0000-0000-000000000000}"/>
          </ac:picMkLst>
        </pc:picChg>
      </pc:sldChg>
      <pc:sldChg chg="modSp mod">
        <pc:chgData name="Renato Bezerra da Silva Ribeiro" userId="da7b4daa2a169ece" providerId="LiveId" clId="{E9D8CA04-6641-48C1-B6D7-248822F1A78C}" dt="2023-08-18T00:39:02.727" v="5" actId="1076"/>
        <pc:sldMkLst>
          <pc:docMk/>
          <pc:sldMk cId="2476122216" sldId="274"/>
        </pc:sldMkLst>
        <pc:spChg chg="mod">
          <ac:chgData name="Renato Bezerra da Silva Ribeiro" userId="da7b4daa2a169ece" providerId="LiveId" clId="{E9D8CA04-6641-48C1-B6D7-248822F1A78C}" dt="2023-08-18T00:39:02.727" v="5" actId="1076"/>
          <ac:spMkLst>
            <pc:docMk/>
            <pc:sldMk cId="2476122216" sldId="274"/>
            <ac:spMk id="7" creationId="{00000000-0000-0000-0000-000000000000}"/>
          </ac:spMkLst>
        </pc:spChg>
      </pc:sldChg>
      <pc:sldChg chg="modSp mod">
        <pc:chgData name="Renato Bezerra da Silva Ribeiro" userId="da7b4daa2a169ece" providerId="LiveId" clId="{E9D8CA04-6641-48C1-B6D7-248822F1A78C}" dt="2023-08-18T14:56:20.714" v="234" actId="14100"/>
        <pc:sldMkLst>
          <pc:docMk/>
          <pc:sldMk cId="3009066325" sldId="275"/>
        </pc:sldMkLst>
        <pc:picChg chg="mod">
          <ac:chgData name="Renato Bezerra da Silva Ribeiro" userId="da7b4daa2a169ece" providerId="LiveId" clId="{E9D8CA04-6641-48C1-B6D7-248822F1A78C}" dt="2023-08-18T14:56:20.714" v="234" actId="14100"/>
          <ac:picMkLst>
            <pc:docMk/>
            <pc:sldMk cId="3009066325" sldId="275"/>
            <ac:picMk id="4" creationId="{00000000-0000-0000-0000-000000000000}"/>
          </ac:picMkLst>
        </pc:picChg>
      </pc:sldChg>
      <pc:sldChg chg="addSp delSp modSp new mod modTransition">
        <pc:chgData name="Renato Bezerra da Silva Ribeiro" userId="da7b4daa2a169ece" providerId="LiveId" clId="{E9D8CA04-6641-48C1-B6D7-248822F1A78C}" dt="2023-08-18T14:51:24.115" v="203"/>
        <pc:sldMkLst>
          <pc:docMk/>
          <pc:sldMk cId="178781484" sldId="276"/>
        </pc:sldMkLst>
        <pc:spChg chg="del mod">
          <ac:chgData name="Renato Bezerra da Silva Ribeiro" userId="da7b4daa2a169ece" providerId="LiveId" clId="{E9D8CA04-6641-48C1-B6D7-248822F1A78C}" dt="2023-08-18T14:48:31.118" v="130" actId="478"/>
          <ac:spMkLst>
            <pc:docMk/>
            <pc:sldMk cId="178781484" sldId="276"/>
            <ac:spMk id="2" creationId="{A4077130-433A-A5E8-6520-95861B1A5052}"/>
          </ac:spMkLst>
        </pc:spChg>
        <pc:spChg chg="del">
          <ac:chgData name="Renato Bezerra da Silva Ribeiro" userId="da7b4daa2a169ece" providerId="LiveId" clId="{E9D8CA04-6641-48C1-B6D7-248822F1A78C}" dt="2023-08-18T14:48:36.327" v="131" actId="478"/>
          <ac:spMkLst>
            <pc:docMk/>
            <pc:sldMk cId="178781484" sldId="276"/>
            <ac:spMk id="3" creationId="{7303A51A-77D8-29E6-8C91-2C93A48C0375}"/>
          </ac:spMkLst>
        </pc:spChg>
        <pc:spChg chg="add mod">
          <ac:chgData name="Renato Bezerra da Silva Ribeiro" userId="da7b4daa2a169ece" providerId="LiveId" clId="{E9D8CA04-6641-48C1-B6D7-248822F1A78C}" dt="2023-08-18T14:48:24.683" v="128"/>
          <ac:spMkLst>
            <pc:docMk/>
            <pc:sldMk cId="178781484" sldId="276"/>
            <ac:spMk id="7" creationId="{8F9445EF-B9B1-B566-AACA-D25743EA9363}"/>
          </ac:spMkLst>
        </pc:spChg>
        <pc:picChg chg="add mod">
          <ac:chgData name="Renato Bezerra da Silva Ribeiro" userId="da7b4daa2a169ece" providerId="LiveId" clId="{E9D8CA04-6641-48C1-B6D7-248822F1A78C}" dt="2023-08-18T14:49:35.274" v="194" actId="1035"/>
          <ac:picMkLst>
            <pc:docMk/>
            <pc:sldMk cId="178781484" sldId="276"/>
            <ac:picMk id="4" creationId="{BBABE1A4-25C2-C4A2-E0FD-A1DF883B3EB7}"/>
          </ac:picMkLst>
        </pc:picChg>
        <pc:picChg chg="add mod">
          <ac:chgData name="Renato Bezerra da Silva Ribeiro" userId="da7b4daa2a169ece" providerId="LiveId" clId="{E9D8CA04-6641-48C1-B6D7-248822F1A78C}" dt="2023-08-18T14:49:46.041" v="202" actId="14100"/>
          <ac:picMkLst>
            <pc:docMk/>
            <pc:sldMk cId="178781484" sldId="276"/>
            <ac:picMk id="5" creationId="{9C6052CF-C4C8-22A6-12BA-F6ECCEC77374}"/>
          </ac:picMkLst>
        </pc:picChg>
        <pc:picChg chg="add mod">
          <ac:chgData name="Renato Bezerra da Silva Ribeiro" userId="da7b4daa2a169ece" providerId="LiveId" clId="{E9D8CA04-6641-48C1-B6D7-248822F1A78C}" dt="2023-08-18T14:48:12.891" v="123"/>
          <ac:picMkLst>
            <pc:docMk/>
            <pc:sldMk cId="178781484" sldId="276"/>
            <ac:picMk id="6" creationId="{BAB33923-231E-8ADD-98AB-AF393B0C94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4C9F-FC19-49C6-9F1D-E2BB348141AE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79C3B-0622-42E5-9559-08FBE336B2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5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8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57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72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5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56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94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92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67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92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3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1420E4-877A-4FE8-9327-E4DB552760F9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EF0927-072C-4F0A-A277-175F61B5818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1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75690" y="530410"/>
            <a:ext cx="4843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>
                <a:latin typeface="Times New Roman" pitchFamily="18" charset="0"/>
                <a:cs typeface="Times New Roman" pitchFamily="18" charset="0"/>
              </a:rPr>
              <a:t>Universidade Federal do Oeste do Pará</a:t>
            </a:r>
          </a:p>
          <a:p>
            <a:r>
              <a:rPr lang="pt-BR" sz="2000" cap="small" dirty="0">
                <a:latin typeface="Times New Roman" pitchFamily="18" charset="0"/>
                <a:cs typeface="Times New Roman" pitchFamily="18" charset="0"/>
              </a:rPr>
              <a:t>Instituto de Biodiversidade e Florestas</a:t>
            </a:r>
          </a:p>
          <a:p>
            <a:r>
              <a:rPr lang="pt-BR" sz="2000" cap="small" dirty="0">
                <a:latin typeface="Times New Roman" pitchFamily="18" charset="0"/>
                <a:cs typeface="Times New Roman" pitchFamily="18" charset="0"/>
              </a:rPr>
              <a:t>Curso de Engenharia Florestal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2050921"/>
            <a:ext cx="64087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Princípio de </a:t>
            </a:r>
            <a:r>
              <a:rPr lang="pt-BR" sz="4000" b="1" dirty="0" err="1">
                <a:latin typeface="Times New Roman" pitchFamily="18" charset="0"/>
                <a:cs typeface="Times New Roman" pitchFamily="18" charset="0"/>
              </a:rPr>
              <a:t>Bitterlich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89427" y="63521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Santarém – Pará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06" y="3035700"/>
            <a:ext cx="3370166" cy="30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00" y="3030405"/>
            <a:ext cx="3518230" cy="305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6" y="247564"/>
            <a:ext cx="1296144" cy="13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46653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98097" y="1216388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685712" y="4351283"/>
            <a:ext cx="40912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53066" y="1086664"/>
            <a:ext cx="879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Determinação do número de árvores e volume por hectare</a:t>
            </a:r>
            <a:endParaRPr lang="pt-BR" sz="32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564117" y="4020207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48108" y="1623842"/>
            <a:ext cx="83702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 acordo com  o princípio de Bitterlich, também  chamado “prova de numeração angular”, cada árvore contada representa uma quantidade em m²/ha, dependendo do K;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 for qualificada apenas uma árvore de área seccional com K = 1, a área basal será AB = 1 * 1 = 1m²/ha;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No entanto, o número de árvores por hectare que cada árvore qualificada representa será: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volume por hectare, por sua vez, é dado pela seguinte expressão: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50659" y="4177867"/>
                <a:ext cx="3775885" cy="78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𝑁</m:t>
                      </m:r>
                      <m:r>
                        <a:rPr lang="pt-BR" sz="2400" b="0" i="1" smtClean="0">
                          <a:latin typeface="Cambria Math"/>
                        </a:rPr>
                        <m:t>/</m:t>
                      </m:r>
                      <m:r>
                        <a:rPr lang="pt-BR" sz="2400" b="0" i="1" smtClean="0">
                          <a:latin typeface="Cambria Math"/>
                        </a:rPr>
                        <m:t>h𝑎</m:t>
                      </m:r>
                      <m:r>
                        <a:rPr lang="pt-BR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𝐴𝑠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59" y="4177867"/>
                <a:ext cx="3775885" cy="7839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731332" y="5717636"/>
                <a:ext cx="3775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𝑉</m:t>
                    </m:r>
                    <m:r>
                      <a:rPr lang="pt-BR" sz="2400" b="0" i="1" smtClean="0">
                        <a:latin typeface="Cambria Math"/>
                      </a:rPr>
                      <m:t>/</m:t>
                    </m:r>
                    <m:r>
                      <a:rPr lang="pt-BR" sz="2400" b="0" i="1" smtClean="0">
                        <a:latin typeface="Cambria Math"/>
                      </a:rPr>
                      <m:t>h𝑎</m:t>
                    </m:r>
                    <m:r>
                      <a:rPr lang="pt-BR" sz="24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a:rPr lang="pt-BR" sz="2400" b="0" i="1" dirty="0" smtClean="0">
                        <a:latin typeface="Cambria Math"/>
                      </a:rPr>
                      <m:t>𝑉</m:t>
                    </m:r>
                    <m:r>
                      <a:rPr lang="pt-BR" sz="2400" b="0" i="1" baseline="-25000" dirty="0" smtClean="0">
                        <a:latin typeface="Cambria Math"/>
                      </a:rPr>
                      <m:t>𝑒𝑠𝑡</m:t>
                    </m:r>
                    <m:r>
                      <a:rPr lang="pt-BR" sz="2400" b="0" i="1" dirty="0" smtClean="0">
                        <a:latin typeface="Cambria Math"/>
                      </a:rPr>
                      <m:t> ∗</m:t>
                    </m:r>
                    <m:r>
                      <a:rPr lang="pt-BR" sz="2400" b="0" i="1" dirty="0" smtClean="0">
                        <a:latin typeface="Cambria Math"/>
                      </a:rPr>
                      <m:t>𝑁</m:t>
                    </m:r>
                    <m:r>
                      <a:rPr lang="pt-BR" sz="2400" b="0" i="1" dirty="0" smtClean="0">
                        <a:latin typeface="Cambria Math"/>
                      </a:rPr>
                      <m:t>/</m:t>
                    </m:r>
                    <m:r>
                      <a:rPr lang="pt-BR" sz="2400" b="0" i="1" dirty="0" smtClean="0">
                        <a:latin typeface="Cambria Math"/>
                      </a:rPr>
                      <m:t>h𝑎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32" y="5717636"/>
                <a:ext cx="377588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46653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3874" y="720857"/>
            <a:ext cx="8437226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Quando os DAPs de algumas árvores são iguais ao tamanho da barra de Bitterlich ou à largura da faixa no relascópio, qualquer pequeno movimento causa dúvida se a árvore está qualificada ou não;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Nessas situações, o observador deverá medir inicialmente o DAP da árvore em dúvida para calcular a distância crítica (R), através das seguintes expressões: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44824" y="1149386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23900" y="930407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Árvores que apresentam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DAP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 iguais à abertura da barra de Bitterlich ou às larguras das faixas no relascópio</a:t>
            </a:r>
          </a:p>
          <a:p>
            <a:pPr algn="just"/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0" y="5214395"/>
            <a:ext cx="9144000" cy="1643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213535" y="5703317"/>
                <a:ext cx="268054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𝑅</m:t>
                      </m:r>
                      <m:r>
                        <a:rPr lang="pt-BR" sz="3200" i="1" smtClean="0">
                          <a:latin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𝐷𝐴𝑃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 ∗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35" y="5703317"/>
                <a:ext cx="2680541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085850" y="5214395"/>
            <a:ext cx="31623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Barra de Bitterlich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48250" y="5214395"/>
            <a:ext cx="31623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Relascópio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151376" y="5699507"/>
                <a:ext cx="2909386" cy="1119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𝑅</m:t>
                      </m:r>
                      <m:r>
                        <a:rPr lang="pt-BR" sz="3200" i="1" smtClean="0">
                          <a:latin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50 ∗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𝐷𝐴𝑃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376" y="5699507"/>
                <a:ext cx="2909386" cy="1119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6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46653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3874" y="758957"/>
            <a:ext cx="8437226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Depois o observador deverá medir a distância dele até o meio da árvore (distância de campo);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 a distância de campo for maior que a distância crítica, a árvore não será qualificada; se menor, será qualificada.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44824" y="1149386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23900" y="930407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Árvores que apresentam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DAP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 iguais à abertura da barra de Bitterlich ou às larguras das faixas no relascópio</a:t>
            </a:r>
          </a:p>
          <a:p>
            <a:pPr algn="just"/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7" t="43814" r="18448" b="25782"/>
          <a:stretch/>
        </p:blipFill>
        <p:spPr bwMode="auto">
          <a:xfrm>
            <a:off x="4400550" y="2995546"/>
            <a:ext cx="4286250" cy="222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1974" y="568457"/>
            <a:ext cx="8437226" cy="5709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Obs.: Situações em que a distância no campo for igual a distância crítica: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árvore deverá ser qualificada como “meia”, ou seja, se o fator de área basal (K) for igual a 2, a árvore qualificada representará apenas 1 m²/ha;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número de árvores e o volume por hectare também serão divididos por 2.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44824" y="1149386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23900" y="930407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Árvores que apresentam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DAP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 iguais à abertura da barra de Bitterlich ou às larguras das faixas no relascópio</a:t>
            </a:r>
          </a:p>
          <a:p>
            <a:pPr algn="just"/>
            <a:endParaRPr lang="pt-BR" sz="24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2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</p:spTree>
    <p:extLst>
      <p:ext uri="{BB962C8B-B14F-4D97-AF65-F5344CB8AC3E}">
        <p14:creationId xmlns:p14="http://schemas.microsoft.com/office/powerpoint/2010/main" val="28631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3732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5712" y="1006607"/>
            <a:ext cx="782766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Vantagens do Método de Bitterlich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• Menor tempo gasto na amostragem;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• Minimização de erros provenientes da demarcação incorreta da parcela;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• As estimativas podem ser obtidas através de aparelhos óticos e também de instrumentos de baixo custo (prisma, vara de Bitterlich).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63874" y="1263686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5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46653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5712" y="1006607"/>
            <a:ext cx="782766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Desvantagens do Método de Bitterlich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Existência de sub-bosque abundante pode aumentar erros de inclusão visual;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Não fornece variáveis importantes necessárias aos inventários (aspecto qualitativo do povoamento);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Fornece apenas a estimativa do número de árvores, da área basal e do volume por ha.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63874" y="1263686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0"/>
            <a:ext cx="92341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0" y="667845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Sejam os dados referentes a um ponto de amostragem obtidos com um fator de área basal (K) igual a 1, determine: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61892" y="126345"/>
            <a:ext cx="28912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Aplicação</a:t>
            </a:r>
            <a:endParaRPr lang="pt-BR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4346"/>
              </p:ext>
            </p:extLst>
          </p:nvPr>
        </p:nvGraphicFramePr>
        <p:xfrm>
          <a:off x="1384422" y="1498842"/>
          <a:ext cx="6546597" cy="482731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3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Ponto (Nº)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2AB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Árvore (Nº)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2AB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DAP (cm)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2AB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 (m)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2AB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(m²)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2AB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N/ha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2AB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42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470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842">
                <a:tc v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2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AB/ha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8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46653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59242" y="95568"/>
            <a:ext cx="645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0728" y="1601162"/>
            <a:ext cx="83957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O Engenheiro Florestal Dr. Walter </a:t>
            </a:r>
            <a:r>
              <a:rPr lang="pt-BR" sz="2800" dirty="0" err="1">
                <a:latin typeface="Times New Roman" pitchFamily="18" charset="0"/>
                <a:cs typeface="Times New Roman" pitchFamily="18" charset="0"/>
              </a:rPr>
              <a:t>Bitterlich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idealizou, em 1948, um método para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estimar a área basal por hectare em povoamentos florestais sem medir os diâmetros das árvores e nem lançar parcelas de área fixa.</a:t>
            </a:r>
          </a:p>
          <a:p>
            <a:pPr algn="just"/>
            <a:endParaRPr lang="pt-BR" sz="3200" b="1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41463" y="1754469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67951" y="4455545"/>
            <a:ext cx="8818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Este método tem sido utilizado em inventário de florestas plantadas pela inovação que ele representa ao método convencional de área fixa;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Foi aperfeiçoado de modo a fornecer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estimativas de volume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por hectare, além de outros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parâmetros populacionais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30246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86239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2788" y="1377532"/>
            <a:ext cx="8729914" cy="16879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Consiste em utilizar um aparelho e contar as árvores em um giro de 360°, cujo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DAP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são iguais ou maiores a um ângulo conhecido e constante.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63874" y="1012084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12931" r="22693" b="26509"/>
          <a:stretch/>
        </p:blipFill>
        <p:spPr bwMode="auto">
          <a:xfrm>
            <a:off x="59512" y="3033145"/>
            <a:ext cx="4727091" cy="308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17133" r="22373" b="8728"/>
          <a:stretch/>
        </p:blipFill>
        <p:spPr bwMode="auto">
          <a:xfrm>
            <a:off x="5061994" y="2747836"/>
            <a:ext cx="3961613" cy="34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1812" y="915867"/>
            <a:ext cx="319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Postulado de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Bitterlich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ABE1A4-25C2-C4A2-E0FD-A1DF883B3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2" t="32327" r="34689" b="27155"/>
          <a:stretch/>
        </p:blipFill>
        <p:spPr bwMode="auto">
          <a:xfrm>
            <a:off x="485191" y="1737724"/>
            <a:ext cx="4247794" cy="347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C6052CF-C4C8-22A6-12BA-F6ECCEC7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85" y="1430739"/>
            <a:ext cx="4364365" cy="37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AB33923-231E-8ADD-98AB-AF393B0C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30246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9445EF-B9B1-B566-AACA-D25743EA9363}"/>
              </a:ext>
            </a:extLst>
          </p:cNvPr>
          <p:cNvSpPr txBox="1"/>
          <p:nvPr/>
        </p:nvSpPr>
        <p:spPr>
          <a:xfrm>
            <a:off x="1346886" y="86239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</p:spTree>
    <p:extLst>
      <p:ext uri="{BB962C8B-B14F-4D97-AF65-F5344CB8AC3E}">
        <p14:creationId xmlns:p14="http://schemas.microsoft.com/office/powerpoint/2010/main" val="17878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0"/>
            <a:ext cx="92341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962" y="1148501"/>
            <a:ext cx="8305888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Postulado de Bitterlich;</a:t>
            </a: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número de árvores obtido (n) é multiplicado por uma constante (K), denominada fator de área basal. O resultado fornece diretamente a área basal por ha.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4324" y="1277913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098081" y="3657878"/>
            <a:ext cx="64533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err="1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dado um giro de 360°, apenas 3 árvores foram contabilizadas (DAP ≥ ao ângulo de visada). Supondo que K= 2, calcule a área basal.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79281" y="5191188"/>
            <a:ext cx="27104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AB = n. K 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AB = 3. 2 </a:t>
            </a:r>
          </a:p>
          <a:p>
            <a:pPr algn="just"/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AB = 6 m².ha</a:t>
            </a:r>
            <a:r>
              <a:rPr lang="pt-BR" sz="22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BR" sz="2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4142"/>
            <a:ext cx="1076324" cy="10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0"/>
            <a:ext cx="92341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5712" y="770117"/>
            <a:ext cx="7827667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Instrumentos</a:t>
            </a: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63874" y="916834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12931" r="22693" b="26509"/>
          <a:stretch/>
        </p:blipFill>
        <p:spPr bwMode="auto">
          <a:xfrm>
            <a:off x="0" y="2357980"/>
            <a:ext cx="4414345" cy="288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3874" y="1432068"/>
            <a:ext cx="343834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Barra de Bitterlich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14345" y="2144587"/>
            <a:ext cx="4635074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Vara composta por uma haste de 1 m de comprimento, tendo em uma extremidade um visor e na outra uma mira de 2 cm de largura.</a:t>
            </a:r>
          </a:p>
        </p:txBody>
      </p:sp>
    </p:spTree>
    <p:extLst>
      <p:ext uri="{BB962C8B-B14F-4D97-AF65-F5344CB8AC3E}">
        <p14:creationId xmlns:p14="http://schemas.microsoft.com/office/powerpoint/2010/main" val="1348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46653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3874" y="770117"/>
            <a:ext cx="42532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Pode ser usado em terrenos com qualquer declividade;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Além da obtenção da AB, permite verificar alturas, diâmetros ao longo do fuste, distâncias horizontais e declividade do terreno.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63874" y="916834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29166" y="1448053"/>
            <a:ext cx="343834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Relascópio de espelho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17133" r="22373" b="8728"/>
          <a:stretch/>
        </p:blipFill>
        <p:spPr bwMode="auto">
          <a:xfrm>
            <a:off x="4617076" y="1448053"/>
            <a:ext cx="4514297" cy="465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685712" y="4351283"/>
            <a:ext cx="40912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24416" y="790706"/>
            <a:ext cx="8048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Instrumentos</a:t>
            </a: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0"/>
            <a:ext cx="92341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48108" y="1216388"/>
            <a:ext cx="265292" cy="215900"/>
          </a:xfrm>
          <a:prstGeom prst="chevron">
            <a:avLst>
              <a:gd name="adj" fmla="val 45016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685712" y="4351283"/>
            <a:ext cx="40912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5713" y="1086664"/>
            <a:ext cx="776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Determinação do fator de área basal (K)</a:t>
            </a:r>
            <a:endParaRPr lang="pt-BR" sz="32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-8234" y="4303985"/>
            <a:ext cx="44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Representação da determinação do fator de área basal (K).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5760" y="4723892"/>
            <a:ext cx="9128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 = Distância máxima do observador  até o centro da árvore para que esta seja qualificada, em m;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d = Abertura da mira, em cm;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L = Comprimento da barra de Bitterlich, em cm;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g = área seccional, em m²; e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= área da parcela imaginária definida por R, em m².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1" t="43232" r="41882" b="33647"/>
          <a:stretch/>
        </p:blipFill>
        <p:spPr bwMode="auto">
          <a:xfrm>
            <a:off x="107313" y="1548329"/>
            <a:ext cx="4348510" cy="280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4564117" y="4020207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4617076" y="2718973"/>
                <a:ext cx="3862551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K = 2500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/>
                          </a:rPr>
                          <m:t>(</m:t>
                        </m:r>
                        <m:r>
                          <a:rPr lang="pt-BR" sz="2400" i="1">
                            <a:latin typeface="Cambria Math"/>
                          </a:rPr>
                          <m:t>𝑑</m:t>
                        </m:r>
                        <m:r>
                          <a:rPr lang="pt-BR" sz="2400" i="1">
                            <a:latin typeface="Cambria Math"/>
                          </a:rPr>
                          <m:t>/</m:t>
                        </m:r>
                        <m:r>
                          <a:rPr lang="pt-BR" sz="2400" i="1">
                            <a:latin typeface="Cambria Math"/>
                          </a:rPr>
                          <m:t>𝐿</m:t>
                        </m:r>
                        <m:r>
                          <a:rPr lang="pt-BR" sz="2400" i="1">
                            <a:latin typeface="Cambria Math"/>
                          </a:rPr>
                          <m:t>) </m:t>
                        </m:r>
                      </m:e>
                      <m:sup>
                        <m:r>
                          <a:rPr lang="pt-BR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76" y="2718973"/>
                <a:ext cx="386255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8974" b="-2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20" r="1327" b="6249"/>
          <a:stretch>
            <a:fillRect/>
          </a:stretch>
        </p:blipFill>
        <p:spPr bwMode="auto">
          <a:xfrm>
            <a:off x="0" y="-46653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346886" y="95568"/>
            <a:ext cx="643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PRINCÍPIO DE BITTERLICH</a:t>
            </a:r>
          </a:p>
        </p:txBody>
      </p:sp>
    </p:spTree>
    <p:extLst>
      <p:ext uri="{BB962C8B-B14F-4D97-AF65-F5344CB8AC3E}">
        <p14:creationId xmlns:p14="http://schemas.microsoft.com/office/powerpoint/2010/main" val="30090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1757</TotalTime>
  <Words>948</Words>
  <Application>Microsoft Office PowerPoint</Application>
  <PresentationFormat>Apresentação na tela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Eng. Fernando Andrade</dc:creator>
  <cp:lastModifiedBy>Renato Bezerra da Silva Ribeiro</cp:lastModifiedBy>
  <cp:revision>69</cp:revision>
  <dcterms:created xsi:type="dcterms:W3CDTF">2015-05-11T19:00:38Z</dcterms:created>
  <dcterms:modified xsi:type="dcterms:W3CDTF">2023-08-18T14:57:38Z</dcterms:modified>
</cp:coreProperties>
</file>